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3FDC92-DDC1-49F3-A85D-0273A63E38D6}" type="datetimeFigureOut">
              <a:rPr lang="el-GR" smtClean="0"/>
              <a:t>25/11/2016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19444A-695F-42BC-8583-443D4BBA52E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Πέφτουν τα φύλλα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4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05426" y="1493658"/>
            <a:ext cx="7632848" cy="572463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4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78423" y="1466655"/>
            <a:ext cx="7416824" cy="556261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4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25406" y="1601670"/>
            <a:ext cx="7344816" cy="550861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N4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52409" y="1556665"/>
            <a:ext cx="7560840" cy="5670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</TotalTime>
  <Words>3</Words>
  <Application>Microsoft Office PowerPoint</Application>
  <PresentationFormat>Προβολή στην οθόνη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Συγκέντρωση</vt:lpstr>
      <vt:lpstr>Πέφτουν τα φύλλα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Πέφτουν τα φύλλα</dc:title>
  <dc:creator>user</dc:creator>
  <cp:lastModifiedBy>user</cp:lastModifiedBy>
  <cp:revision>1</cp:revision>
  <dcterms:created xsi:type="dcterms:W3CDTF">2016-11-25T11:01:28Z</dcterms:created>
  <dcterms:modified xsi:type="dcterms:W3CDTF">2016-11-25T11:05:34Z</dcterms:modified>
</cp:coreProperties>
</file>