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8" r:id="rId12"/>
    <p:sldId id="269" r:id="rId13"/>
    <p:sldId id="270" r:id="rId14"/>
    <p:sldId id="265" r:id="rId15"/>
    <p:sldId id="271" r:id="rId16"/>
    <p:sldId id="266" r:id="rId17"/>
    <p:sldId id="267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E533D4-21CC-4434-B5FD-D6B8BFC67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F2AE770-D5CC-4922-A8FE-9E1544B86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FDA2B83-5230-4BD8-9D92-AF4588BC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DDBAB57-2921-49C0-BA76-DD9D96DC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7F3F5D5-764B-4D9F-84F4-238A984D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407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612E404-A1B0-4660-83B9-7AE7EA654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EDA02D3-1465-4FEA-923A-9FD220F45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9BA79BE-DB7D-4369-9EC8-4E82C13A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E3B41BB-415C-4773-B16B-40A51FF9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DF81815-1ED4-4339-82D9-C9F34C16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56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95194A9-413E-4A4E-B7A6-28AE2CE66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37CCF8E-FF7E-4CB9-9D29-AF3F95398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E3560A-0F83-4B50-A632-7C90FB1B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02C767-2414-4268-AA86-D1558305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5EBCAFE-36EF-49AB-BC41-3B58F388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75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0AD963-B17C-49A9-8032-5702C96B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FDA675-2737-421E-B5B9-C1F5031FD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FE6A1D7-417E-40C4-9A7A-EDE084477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6607C48-946F-4826-A700-C67A2308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BC2EE6-532C-459E-87B7-AF519B4D0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063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81A3E3-2661-4E34-A0FF-0BB81647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116D42B-479D-4391-BD2E-D2FB0F002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F61FA0C-A0A5-456A-AF1E-0950F391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F446D0-EB06-464E-8703-80AFABB0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BE6B47A-FA67-4263-829B-99FBC140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480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290E9D-EA12-45CC-BCF2-D20D31C8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27FB478-FB6E-4368-B77C-D24AFFF7C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F3C5645-0B7C-451A-B8C1-8CCEFDD04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B99E144-740F-43F5-A999-5EE4E9A2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6D7F35C-1B37-49C6-BF9C-17E5B5D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630D37F-A0D9-4623-B0A9-923097DD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846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376F2D-876B-4473-BAA2-0792D02E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EC2A277-B990-4494-BF1A-1B82F295C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289DC2D-3501-434E-AFCE-62B512532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AFE1D63-465A-44C5-A67F-BDFAE1F54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92E6DB9-EAF1-419C-BBA8-244FFD9266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54342F-9950-4B02-B747-CD5AB542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80AC49C9-6B43-4536-BAD8-2CD17681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FB92FF94-D231-4831-92F6-2A14F8A2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104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963A38-B6FE-45B9-AAF7-EEB403DB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85ED013-DAEF-4DAF-A9B8-955A36FEE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43AF0EB6-3C40-463F-9144-975A1219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9FFAAEA-0C6B-4204-B0B7-EF1168314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958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4803DB2-B687-4192-8835-1D33D387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85AAE9D-425F-4D18-9AAD-AACFC7F65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D2062C-01BA-4B32-A81D-18F0060F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244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9F29D1-DAB0-473B-8B46-CF380FA8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CE77D11-9AB6-4F3F-AF98-0F14A361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E74CF94-FA07-4A19-802E-6CFCA288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E04AC2E-D436-4363-97DE-4DCCEBD37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B5BEAF-11DF-43D6-AF05-F592FAD50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4B16849-366F-4B43-8E83-859621B1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15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D01D43-3DB3-46FB-9D9C-6CE86A826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081ECC2F-FCBE-4697-9E71-90AC07317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289339C-0811-4F88-A4EF-0946D9139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37834CB-1766-4C5F-ADA9-AADAAC152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AE3B96A-A92A-467C-B310-94BAF0753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5E52CC4-49B4-416B-9FED-AD2C1781D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928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BFCABB8-57A7-41F5-B894-D29707E3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144BFC1-67A1-4273-B1BF-15E2ADFEE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9BF891-8339-434F-BF05-58F10D1CB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28651-16E1-46D3-96AF-2F783B0BF658}" type="datetimeFigureOut">
              <a:rPr lang="el-GR" smtClean="0"/>
              <a:t>16/06/2021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694A00B-62F1-4ECC-A4B9-6C601CD19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9C770C6-4B21-46E9-925C-7CD84F89A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E9E9B-7547-428C-A109-C143FFD9F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62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28399B-898F-49D7-8085-9BEC6CC33C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8C0DB7F-D512-4FB4-8BDF-8F9896DA3F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0E2E908-CAA0-4056-8976-B393FD1E3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8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4EFC42-0556-4D7C-B392-CED1514D3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072A17D-14F5-42DB-A3FE-4AD241241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86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BF047A9-4BC4-4F8E-968E-DC8492BE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535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E3B3B525-852C-4E9F-A8F4-4DF427AE0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150" y="643467"/>
            <a:ext cx="7791699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748EF-E32E-45B2-967F-48F6FC04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608D22F-60BF-4A05-BC2E-EC93304932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02267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FC161D-108D-4543-86B8-23C91991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AF5382B-F675-44C3-A7FF-790850DFD4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874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Θέση περιεχομένου 4" descr="Εικόνα που περιέχει κείμενο, πορτοκαλί, επιτραπέζια σκεύη, τηγάνι&#10;&#10;Περιγραφή που δημιουργήθηκε αυτόματα">
            <a:extLst>
              <a:ext uri="{FF2B5EF4-FFF2-40B4-BE49-F238E27FC236}">
                <a16:creationId xmlns:a16="http://schemas.microsoft.com/office/drawing/2014/main" id="{B9752E4A-65FF-4E52-AEE6-447513C4B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1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29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20BC63-813A-4137-932F-ED962822D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775D2D9-1C9B-4DA8-A729-A2F5046C18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12982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1FF24C-65D2-49BF-842A-81648AA8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8DE7D527-BEED-445A-AAF2-7761A7B13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319369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10B141-C26B-4A49-A089-EF86BDF55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F8C9A78-FBFD-4D45-939F-87CF3A03E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567C811-24FD-43C1-91B1-8EB6EA9BA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3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A10687-AF9E-489D-8A74-8AAF9E96D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E73F2F38-3167-4D23-80A4-0A2806FD5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5718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237A2AC-2F59-470D-A9E2-8DBBE42BC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216C6AD-CEEE-4F84-B00A-FD8BC6CD9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2457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8E76D4-493C-4534-95C4-85C8A8A3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1445E74-F988-4AF9-A71D-421B362C6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1659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A10A56-0131-4CA1-801C-0EF9FC715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CD5385-2A1C-4051-A0DB-79EC9DFE3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B02A47-CC19-41DD-99AA-05A4A8894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5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97DFD7-0BBA-47BC-B2BC-2684EBB84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B49F034-78C2-4970-9EBF-A5249C6D9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43391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6D40C2-7AC0-4ABD-B768-43010C672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6F16E80F-2DDB-4CBA-AAA4-8A871C1A88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5212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B5F6B3-F264-4E90-A798-874C3D92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498582-53C6-4FF2-9770-870FC6382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0937895A-B4D2-4A27-A585-2A9E3C79C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1580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Office PowerPoint</Application>
  <PresentationFormat>Ευρεία οθόνη</PresentationFormat>
  <Paragraphs>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irele</dc:creator>
  <cp:lastModifiedBy>1ΔΗΜΟΤΙΚΟ ΒΑΡΗΣ</cp:lastModifiedBy>
  <cp:revision>7</cp:revision>
  <dcterms:created xsi:type="dcterms:W3CDTF">2021-06-07T16:20:48Z</dcterms:created>
  <dcterms:modified xsi:type="dcterms:W3CDTF">2021-06-16T12:35:59Z</dcterms:modified>
</cp:coreProperties>
</file>