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9" r:id="rId2"/>
    <p:sldId id="289" r:id="rId3"/>
    <p:sldId id="261" r:id="rId4"/>
    <p:sldId id="283" r:id="rId5"/>
    <p:sldId id="300" r:id="rId6"/>
    <p:sldId id="284" r:id="rId7"/>
    <p:sldId id="280" r:id="rId8"/>
    <p:sldId id="285" r:id="rId9"/>
    <p:sldId id="269" r:id="rId10"/>
    <p:sldId id="291" r:id="rId11"/>
    <p:sldId id="292" r:id="rId12"/>
    <p:sldId id="278" r:id="rId13"/>
    <p:sldId id="294" r:id="rId14"/>
    <p:sldId id="296" r:id="rId15"/>
    <p:sldId id="298" r:id="rId1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3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13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51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630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98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793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27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425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4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13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30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4/10/2021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259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55" r:id="rId6"/>
    <p:sldLayoutId id="2147483751" r:id="rId7"/>
    <p:sldLayoutId id="2147483752" r:id="rId8"/>
    <p:sldLayoutId id="2147483753" r:id="rId9"/>
    <p:sldLayoutId id="2147483754" r:id="rId10"/>
    <p:sldLayoutId id="214748375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5D55FC2-14EC-49F9-A15A-D035ABA60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7153A63F-77C8-44C5-8B80-3B223A57E0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4150593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5B4C6E4-4277-4D0D-A7A4-1C32EBCFB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43DB528-D665-496A-B8DA-0C6035760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60F8C31-114B-428F-BD97-FB00A301A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5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291073-8BD2-4051-AFA6-4FCD3300F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91B4447-5D54-4F15-A41E-33B1413A6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3A9BBF7-0146-40BA-9FA1-2CC42EB08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10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3D33ECB6-8B5F-40A4-9BB2-0ECC92E88E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15654"/>
          <a:stretch/>
        </p:blipFill>
        <p:spPr>
          <a:xfrm>
            <a:off x="180279" y="161490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CA40B7-1AE6-47F2-A987-D748F551B8C2}"/>
              </a:ext>
            </a:extLst>
          </p:cNvPr>
          <p:cNvSpPr txBox="1"/>
          <p:nvPr/>
        </p:nvSpPr>
        <p:spPr>
          <a:xfrm>
            <a:off x="2716695" y="3219438"/>
            <a:ext cx="61092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>
                <a:highlight>
                  <a:srgbClr val="FFFF00"/>
                </a:highlight>
                <a:latin typeface="Arial Black" panose="020B0A04020102020204" pitchFamily="34" charset="0"/>
              </a:rPr>
              <a:t>Σημείωση στο χώρο κάτω από το συμπέρασμα σελίδα 53</a:t>
            </a:r>
          </a:p>
        </p:txBody>
      </p:sp>
    </p:spTree>
    <p:extLst>
      <p:ext uri="{BB962C8B-B14F-4D97-AF65-F5344CB8AC3E}">
        <p14:creationId xmlns:p14="http://schemas.microsoft.com/office/powerpoint/2010/main" val="785026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A9E3037E-C9FE-4F56-8B06-FE0975745A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1762" y="2633472"/>
            <a:ext cx="9465428" cy="3904488"/>
          </a:xfrm>
          <a:prstGeom prst="rect">
            <a:avLst/>
          </a:prstGeom>
        </p:spPr>
      </p:pic>
      <p:sp>
        <p:nvSpPr>
          <p:cNvPr id="6" name="Τίτλος 5">
            <a:extLst>
              <a:ext uri="{FF2B5EF4-FFF2-40B4-BE49-F238E27FC236}">
                <a16:creationId xmlns:a16="http://schemas.microsoft.com/office/drawing/2014/main" id="{B39A2119-AE54-42E5-A281-F18C727B4E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8175" y="839788"/>
            <a:ext cx="10910888" cy="904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>
                <a:highlight>
                  <a:srgbClr val="FFFF00"/>
                </a:highlight>
                <a:latin typeface="Arial Black" panose="020B0A04020102020204" pitchFamily="34" charset="0"/>
              </a:rPr>
              <a:t>1</a:t>
            </a:r>
            <a:r>
              <a:rPr lang="el-GR" sz="3200" baseline="30000" dirty="0">
                <a:highlight>
                  <a:srgbClr val="FFFF00"/>
                </a:highlight>
                <a:latin typeface="Arial Black" panose="020B0A04020102020204" pitchFamily="34" charset="0"/>
              </a:rPr>
              <a:t>η</a:t>
            </a:r>
            <a:r>
              <a:rPr lang="el-GR" sz="3200" dirty="0">
                <a:highlight>
                  <a:srgbClr val="FFFF00"/>
                </a:highlight>
                <a:latin typeface="Arial Black" panose="020B0A04020102020204" pitchFamily="34" charset="0"/>
              </a:rPr>
              <a:t> άσκηση σελίδα 53</a:t>
            </a:r>
          </a:p>
        </p:txBody>
      </p:sp>
    </p:spTree>
    <p:extLst>
      <p:ext uri="{BB962C8B-B14F-4D97-AF65-F5344CB8AC3E}">
        <p14:creationId xmlns:p14="http://schemas.microsoft.com/office/powerpoint/2010/main" val="1742098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6C486C7B-6729-4073-A54A-52AAD92047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91"/>
          <a:stretch/>
        </p:blipFill>
        <p:spPr>
          <a:xfrm>
            <a:off x="577637" y="424330"/>
            <a:ext cx="11036726" cy="5869478"/>
          </a:xfrm>
          <a:custGeom>
            <a:avLst/>
            <a:gdLst/>
            <a:ahLst/>
            <a:cxnLst/>
            <a:rect l="l" t="t" r="r" b="b"/>
            <a:pathLst>
              <a:path w="10630858" h="5869478">
                <a:moveTo>
                  <a:pt x="5791061" y="218"/>
                </a:moveTo>
                <a:cubicBezTo>
                  <a:pt x="5877327" y="-560"/>
                  <a:pt x="5971399" y="626"/>
                  <a:pt x="6073275" y="5793"/>
                </a:cubicBezTo>
                <a:cubicBezTo>
                  <a:pt x="6098744" y="7086"/>
                  <a:pt x="6121786" y="8165"/>
                  <a:pt x="6142651" y="9057"/>
                </a:cubicBezTo>
                <a:lnTo>
                  <a:pt x="6164185" y="9874"/>
                </a:lnTo>
                <a:lnTo>
                  <a:pt x="6258731" y="5793"/>
                </a:lnTo>
                <a:lnTo>
                  <a:pt x="6319194" y="2002"/>
                </a:lnTo>
                <a:lnTo>
                  <a:pt x="6413049" y="11772"/>
                </a:lnTo>
                <a:cubicBezTo>
                  <a:pt x="6592720" y="42783"/>
                  <a:pt x="6774188" y="66100"/>
                  <a:pt x="6956654" y="46745"/>
                </a:cubicBezTo>
                <a:cubicBezTo>
                  <a:pt x="7082424" y="33223"/>
                  <a:pt x="7207994" y="25294"/>
                  <a:pt x="7334364" y="25763"/>
                </a:cubicBezTo>
                <a:cubicBezTo>
                  <a:pt x="7624835" y="25763"/>
                  <a:pt x="7915502" y="28559"/>
                  <a:pt x="8205974" y="22730"/>
                </a:cubicBezTo>
                <a:cubicBezTo>
                  <a:pt x="8464499" y="17601"/>
                  <a:pt x="8722029" y="6412"/>
                  <a:pt x="8980756" y="34620"/>
                </a:cubicBezTo>
                <a:cubicBezTo>
                  <a:pt x="9362658" y="76124"/>
                  <a:pt x="9746556" y="62832"/>
                  <a:pt x="10129655" y="57937"/>
                </a:cubicBezTo>
                <a:lnTo>
                  <a:pt x="10163726" y="56766"/>
                </a:lnTo>
                <a:lnTo>
                  <a:pt x="10254950" y="73131"/>
                </a:lnTo>
                <a:lnTo>
                  <a:pt x="10311819" y="101928"/>
                </a:lnTo>
                <a:cubicBezTo>
                  <a:pt x="10479504" y="200737"/>
                  <a:pt x="10591476" y="367254"/>
                  <a:pt x="10625532" y="561669"/>
                </a:cubicBezTo>
                <a:lnTo>
                  <a:pt x="10626834" y="578090"/>
                </a:lnTo>
                <a:lnTo>
                  <a:pt x="10611964" y="734537"/>
                </a:lnTo>
                <a:cubicBezTo>
                  <a:pt x="10602387" y="823467"/>
                  <a:pt x="10587763" y="913306"/>
                  <a:pt x="10611964" y="1001326"/>
                </a:cubicBezTo>
                <a:cubicBezTo>
                  <a:pt x="10628543" y="1062669"/>
                  <a:pt x="10632231" y="1127783"/>
                  <a:pt x="10622705" y="1191154"/>
                </a:cubicBezTo>
                <a:cubicBezTo>
                  <a:pt x="10606645" y="1303627"/>
                  <a:pt x="10603293" y="1418084"/>
                  <a:pt x="10612740" y="1531572"/>
                </a:cubicBezTo>
                <a:cubicBezTo>
                  <a:pt x="10618978" y="1606398"/>
                  <a:pt x="10618020" y="1681815"/>
                  <a:pt x="10609893" y="1756397"/>
                </a:cubicBezTo>
                <a:cubicBezTo>
                  <a:pt x="10599152" y="1856690"/>
                  <a:pt x="10582457" y="1958800"/>
                  <a:pt x="10602776" y="2059394"/>
                </a:cubicBezTo>
                <a:cubicBezTo>
                  <a:pt x="10635130" y="2219226"/>
                  <a:pt x="10628659" y="2378906"/>
                  <a:pt x="10615717" y="2539949"/>
                </a:cubicBezTo>
                <a:cubicBezTo>
                  <a:pt x="10606011" y="2659785"/>
                  <a:pt x="10595269" y="2780984"/>
                  <a:pt x="10614682" y="2902183"/>
                </a:cubicBezTo>
                <a:cubicBezTo>
                  <a:pt x="10623029" y="2958418"/>
                  <a:pt x="10623029" y="3015928"/>
                  <a:pt x="10614682" y="3072165"/>
                </a:cubicBezTo>
                <a:cubicBezTo>
                  <a:pt x="10604587" y="3147914"/>
                  <a:pt x="10595010" y="3222907"/>
                  <a:pt x="10607952" y="3299413"/>
                </a:cubicBezTo>
                <a:cubicBezTo>
                  <a:pt x="10613646" y="3332743"/>
                  <a:pt x="10617917" y="3366376"/>
                  <a:pt x="10620894" y="3400009"/>
                </a:cubicBezTo>
                <a:cubicBezTo>
                  <a:pt x="10626822" y="3485877"/>
                  <a:pt x="10624699" y="3572233"/>
                  <a:pt x="10614553" y="3657556"/>
                </a:cubicBezTo>
                <a:cubicBezTo>
                  <a:pt x="10604846" y="3756637"/>
                  <a:pt x="10620635" y="3856323"/>
                  <a:pt x="10607694" y="3955100"/>
                </a:cubicBezTo>
                <a:cubicBezTo>
                  <a:pt x="10598504" y="4034653"/>
                  <a:pt x="10598155" y="4115265"/>
                  <a:pt x="10606658" y="4194923"/>
                </a:cubicBezTo>
                <a:cubicBezTo>
                  <a:pt x="10621954" y="4345512"/>
                  <a:pt x="10620998" y="4497755"/>
                  <a:pt x="10603811" y="4648057"/>
                </a:cubicBezTo>
                <a:cubicBezTo>
                  <a:pt x="10593198" y="4735775"/>
                  <a:pt x="10587116" y="4826067"/>
                  <a:pt x="10606140" y="4912119"/>
                </a:cubicBezTo>
                <a:cubicBezTo>
                  <a:pt x="10628530" y="5013245"/>
                  <a:pt x="10633189" y="5114446"/>
                  <a:pt x="10629921" y="5215515"/>
                </a:cubicBezTo>
                <a:lnTo>
                  <a:pt x="10625356" y="5273604"/>
                </a:lnTo>
                <a:lnTo>
                  <a:pt x="10624284" y="5284086"/>
                </a:lnTo>
                <a:cubicBezTo>
                  <a:pt x="10601148" y="5404993"/>
                  <a:pt x="10545219" y="5529874"/>
                  <a:pt x="10458692" y="5632218"/>
                </a:cubicBezTo>
                <a:lnTo>
                  <a:pt x="10418904" y="5670857"/>
                </a:lnTo>
                <a:lnTo>
                  <a:pt x="10417064" y="5673484"/>
                </a:lnTo>
                <a:cubicBezTo>
                  <a:pt x="10307992" y="5802550"/>
                  <a:pt x="10158402" y="5877799"/>
                  <a:pt x="9954609" y="5858572"/>
                </a:cubicBezTo>
                <a:cubicBezTo>
                  <a:pt x="9860355" y="5870096"/>
                  <a:pt x="9750551" y="5855439"/>
                  <a:pt x="9657171" y="5854061"/>
                </a:cubicBezTo>
                <a:lnTo>
                  <a:pt x="9612467" y="5856387"/>
                </a:lnTo>
                <a:lnTo>
                  <a:pt x="9279984" y="5838331"/>
                </a:lnTo>
                <a:cubicBezTo>
                  <a:pt x="9153141" y="5834280"/>
                  <a:pt x="9026273" y="5834164"/>
                  <a:pt x="8899305" y="5841275"/>
                </a:cubicBezTo>
                <a:cubicBezTo>
                  <a:pt x="8761407" y="5850940"/>
                  <a:pt x="8623304" y="5854733"/>
                  <a:pt x="8485266" y="5852671"/>
                </a:cubicBezTo>
                <a:lnTo>
                  <a:pt x="8314842" y="5842884"/>
                </a:lnTo>
                <a:lnTo>
                  <a:pt x="8193631" y="5825368"/>
                </a:lnTo>
                <a:lnTo>
                  <a:pt x="8029897" y="5818284"/>
                </a:lnTo>
                <a:lnTo>
                  <a:pt x="8028296" y="5817260"/>
                </a:lnTo>
                <a:lnTo>
                  <a:pt x="8008332" y="5817260"/>
                </a:lnTo>
                <a:lnTo>
                  <a:pt x="8006732" y="5818114"/>
                </a:lnTo>
                <a:lnTo>
                  <a:pt x="7839115" y="5825368"/>
                </a:lnTo>
                <a:lnTo>
                  <a:pt x="7801585" y="5830791"/>
                </a:lnTo>
                <a:lnTo>
                  <a:pt x="7734233" y="5834980"/>
                </a:lnTo>
                <a:lnTo>
                  <a:pt x="7482820" y="5855530"/>
                </a:lnTo>
                <a:lnTo>
                  <a:pt x="7445741" y="5854102"/>
                </a:lnTo>
                <a:lnTo>
                  <a:pt x="7403701" y="5858035"/>
                </a:lnTo>
                <a:lnTo>
                  <a:pt x="7155292" y="5854564"/>
                </a:lnTo>
                <a:cubicBezTo>
                  <a:pt x="6874805" y="5835913"/>
                  <a:pt x="6593917" y="5824488"/>
                  <a:pt x="6312830" y="5849900"/>
                </a:cubicBezTo>
                <a:lnTo>
                  <a:pt x="6232577" y="5855788"/>
                </a:lnTo>
                <a:lnTo>
                  <a:pt x="6231985" y="5855764"/>
                </a:lnTo>
                <a:lnTo>
                  <a:pt x="6166003" y="5858572"/>
                </a:lnTo>
                <a:cubicBezTo>
                  <a:pt x="6100624" y="5861901"/>
                  <a:pt x="6043822" y="5864887"/>
                  <a:pt x="5993271" y="5866513"/>
                </a:cubicBezTo>
                <a:lnTo>
                  <a:pt x="5925657" y="5866398"/>
                </a:lnTo>
                <a:lnTo>
                  <a:pt x="5833706" y="5859695"/>
                </a:lnTo>
                <a:cubicBezTo>
                  <a:pt x="5697214" y="5841788"/>
                  <a:pt x="5559607" y="5838897"/>
                  <a:pt x="5422657" y="5851067"/>
                </a:cubicBezTo>
                <a:lnTo>
                  <a:pt x="5250035" y="5858044"/>
                </a:lnTo>
                <a:lnTo>
                  <a:pt x="5151093" y="5858278"/>
                </a:lnTo>
                <a:lnTo>
                  <a:pt x="4972680" y="5851067"/>
                </a:lnTo>
                <a:cubicBezTo>
                  <a:pt x="4829141" y="5841741"/>
                  <a:pt x="4685204" y="5826120"/>
                  <a:pt x="4542066" y="5842905"/>
                </a:cubicBezTo>
                <a:cubicBezTo>
                  <a:pt x="4491758" y="5848734"/>
                  <a:pt x="4441488" y="5852626"/>
                  <a:pt x="4391242" y="5854962"/>
                </a:cubicBezTo>
                <a:lnTo>
                  <a:pt x="4246482" y="5857576"/>
                </a:lnTo>
                <a:lnTo>
                  <a:pt x="4221030" y="5856572"/>
                </a:lnTo>
                <a:lnTo>
                  <a:pt x="4218005" y="5856681"/>
                </a:lnTo>
                <a:lnTo>
                  <a:pt x="3939367" y="5844305"/>
                </a:lnTo>
                <a:cubicBezTo>
                  <a:pt x="3773470" y="5832648"/>
                  <a:pt x="3606974" y="5815626"/>
                  <a:pt x="3441875" y="5843140"/>
                </a:cubicBezTo>
                <a:cubicBezTo>
                  <a:pt x="3386806" y="5851400"/>
                  <a:pt x="3331601" y="5858126"/>
                  <a:pt x="3276306" y="5863318"/>
                </a:cubicBezTo>
                <a:lnTo>
                  <a:pt x="3225006" y="5866706"/>
                </a:lnTo>
                <a:lnTo>
                  <a:pt x="3194056" y="5866407"/>
                </a:lnTo>
                <a:lnTo>
                  <a:pt x="3082891" y="5863061"/>
                </a:lnTo>
                <a:lnTo>
                  <a:pt x="3013959" y="5869302"/>
                </a:lnTo>
                <a:cubicBezTo>
                  <a:pt x="2910698" y="5871464"/>
                  <a:pt x="2845426" y="5852913"/>
                  <a:pt x="2748311" y="5858572"/>
                </a:cubicBezTo>
                <a:cubicBezTo>
                  <a:pt x="2736171" y="5859279"/>
                  <a:pt x="2721419" y="5860082"/>
                  <a:pt x="2704411" y="5860936"/>
                </a:cubicBezTo>
                <a:lnTo>
                  <a:pt x="2650475" y="5863440"/>
                </a:lnTo>
                <a:lnTo>
                  <a:pt x="2436349" y="5854816"/>
                </a:lnTo>
                <a:cubicBezTo>
                  <a:pt x="2095150" y="5845165"/>
                  <a:pt x="1753811" y="5845122"/>
                  <a:pt x="1412584" y="5830782"/>
                </a:cubicBezTo>
                <a:cubicBezTo>
                  <a:pt x="1262458" y="5824256"/>
                  <a:pt x="1113131" y="5859227"/>
                  <a:pt x="963404" y="5861093"/>
                </a:cubicBezTo>
                <a:cubicBezTo>
                  <a:pt x="896140" y="5861967"/>
                  <a:pt x="828812" y="5861342"/>
                  <a:pt x="761431" y="5859896"/>
                </a:cubicBezTo>
                <a:lnTo>
                  <a:pt x="637698" y="5856158"/>
                </a:lnTo>
                <a:lnTo>
                  <a:pt x="592997" y="5853711"/>
                </a:lnTo>
                <a:cubicBezTo>
                  <a:pt x="391136" y="5830428"/>
                  <a:pt x="227663" y="5724844"/>
                  <a:pt x="123577" y="5564333"/>
                </a:cubicBezTo>
                <a:lnTo>
                  <a:pt x="99502" y="5518240"/>
                </a:lnTo>
                <a:lnTo>
                  <a:pt x="95609" y="5512764"/>
                </a:lnTo>
                <a:lnTo>
                  <a:pt x="86221" y="5492812"/>
                </a:lnTo>
                <a:lnTo>
                  <a:pt x="61763" y="5445986"/>
                </a:lnTo>
                <a:lnTo>
                  <a:pt x="56991" y="5430695"/>
                </a:lnTo>
                <a:lnTo>
                  <a:pt x="41922" y="5398673"/>
                </a:lnTo>
                <a:lnTo>
                  <a:pt x="25760" y="5339273"/>
                </a:lnTo>
                <a:lnTo>
                  <a:pt x="16811" y="5271956"/>
                </a:lnTo>
                <a:cubicBezTo>
                  <a:pt x="9305" y="5238090"/>
                  <a:pt x="4710" y="5203585"/>
                  <a:pt x="3092" y="5168860"/>
                </a:cubicBezTo>
                <a:cubicBezTo>
                  <a:pt x="-7132" y="5042101"/>
                  <a:pt x="10081" y="4917108"/>
                  <a:pt x="24446" y="4791844"/>
                </a:cubicBezTo>
                <a:cubicBezTo>
                  <a:pt x="34023" y="4712006"/>
                  <a:pt x="48647" y="4631352"/>
                  <a:pt x="24446" y="4552331"/>
                </a:cubicBezTo>
                <a:cubicBezTo>
                  <a:pt x="7867" y="4497261"/>
                  <a:pt x="4180" y="4438805"/>
                  <a:pt x="13705" y="4381912"/>
                </a:cubicBezTo>
                <a:cubicBezTo>
                  <a:pt x="29766" y="4280940"/>
                  <a:pt x="33117" y="4178184"/>
                  <a:pt x="23670" y="4076300"/>
                </a:cubicBezTo>
                <a:cubicBezTo>
                  <a:pt x="17432" y="4009125"/>
                  <a:pt x="18390" y="3941419"/>
                  <a:pt x="26517" y="3874462"/>
                </a:cubicBezTo>
                <a:cubicBezTo>
                  <a:pt x="37258" y="3784423"/>
                  <a:pt x="53954" y="3692752"/>
                  <a:pt x="33635" y="3602444"/>
                </a:cubicBezTo>
                <a:cubicBezTo>
                  <a:pt x="1280" y="3458954"/>
                  <a:pt x="7751" y="3315599"/>
                  <a:pt x="20694" y="3171022"/>
                </a:cubicBezTo>
                <a:cubicBezTo>
                  <a:pt x="30400" y="3063439"/>
                  <a:pt x="41141" y="2954632"/>
                  <a:pt x="21728" y="2845824"/>
                </a:cubicBezTo>
                <a:cubicBezTo>
                  <a:pt x="13381" y="2795337"/>
                  <a:pt x="13381" y="2743709"/>
                  <a:pt x="21728" y="2693221"/>
                </a:cubicBezTo>
                <a:cubicBezTo>
                  <a:pt x="31823" y="2625218"/>
                  <a:pt x="41400" y="2557892"/>
                  <a:pt x="28458" y="2489208"/>
                </a:cubicBezTo>
                <a:cubicBezTo>
                  <a:pt x="22764" y="2459285"/>
                  <a:pt x="18493" y="2429092"/>
                  <a:pt x="15516" y="2398898"/>
                </a:cubicBezTo>
                <a:cubicBezTo>
                  <a:pt x="9589" y="2321809"/>
                  <a:pt x="11711" y="2244283"/>
                  <a:pt x="21857" y="2167683"/>
                </a:cubicBezTo>
                <a:cubicBezTo>
                  <a:pt x="31564" y="2078733"/>
                  <a:pt x="15776" y="1989238"/>
                  <a:pt x="28717" y="1900560"/>
                </a:cubicBezTo>
                <a:cubicBezTo>
                  <a:pt x="37907" y="1829142"/>
                  <a:pt x="38255" y="1756772"/>
                  <a:pt x="29752" y="1685258"/>
                </a:cubicBezTo>
                <a:cubicBezTo>
                  <a:pt x="14456" y="1550065"/>
                  <a:pt x="15412" y="1413389"/>
                  <a:pt x="32599" y="1278454"/>
                </a:cubicBezTo>
                <a:cubicBezTo>
                  <a:pt x="43212" y="1199704"/>
                  <a:pt x="49294" y="1118644"/>
                  <a:pt x="30270" y="1041390"/>
                </a:cubicBezTo>
                <a:cubicBezTo>
                  <a:pt x="-14509" y="859818"/>
                  <a:pt x="11634" y="677973"/>
                  <a:pt x="30270" y="497354"/>
                </a:cubicBezTo>
                <a:lnTo>
                  <a:pt x="31725" y="472895"/>
                </a:lnTo>
                <a:lnTo>
                  <a:pt x="43781" y="427827"/>
                </a:lnTo>
                <a:lnTo>
                  <a:pt x="50994" y="413476"/>
                </a:lnTo>
                <a:lnTo>
                  <a:pt x="58372" y="387895"/>
                </a:lnTo>
                <a:cubicBezTo>
                  <a:pt x="111660" y="254431"/>
                  <a:pt x="198390" y="154469"/>
                  <a:pt x="306361" y="90092"/>
                </a:cubicBezTo>
                <a:lnTo>
                  <a:pt x="343340" y="71955"/>
                </a:lnTo>
                <a:lnTo>
                  <a:pt x="451947" y="55771"/>
                </a:lnTo>
                <a:lnTo>
                  <a:pt x="480681" y="50638"/>
                </a:lnTo>
                <a:lnTo>
                  <a:pt x="500476" y="51097"/>
                </a:lnTo>
                <a:cubicBezTo>
                  <a:pt x="614729" y="49684"/>
                  <a:pt x="728933" y="43772"/>
                  <a:pt x="843024" y="32056"/>
                </a:cubicBezTo>
                <a:cubicBezTo>
                  <a:pt x="1123212" y="7156"/>
                  <a:pt x="1404499" y="3566"/>
                  <a:pt x="1685086" y="21332"/>
                </a:cubicBezTo>
                <a:cubicBezTo>
                  <a:pt x="1938623" y="33688"/>
                  <a:pt x="2191759" y="64000"/>
                  <a:pt x="2445896" y="38121"/>
                </a:cubicBezTo>
                <a:cubicBezTo>
                  <a:pt x="2489616" y="33690"/>
                  <a:pt x="2532937" y="26111"/>
                  <a:pt x="2576333" y="19030"/>
                </a:cubicBezTo>
                <a:lnTo>
                  <a:pt x="2696353" y="4251"/>
                </a:lnTo>
                <a:lnTo>
                  <a:pt x="2745536" y="5232"/>
                </a:lnTo>
                <a:cubicBezTo>
                  <a:pt x="2818993" y="6452"/>
                  <a:pt x="2887864" y="7004"/>
                  <a:pt x="2947014" y="5793"/>
                </a:cubicBezTo>
                <a:cubicBezTo>
                  <a:pt x="3006163" y="4584"/>
                  <a:pt x="3060036" y="3178"/>
                  <a:pt x="3110399" y="1949"/>
                </a:cubicBezTo>
                <a:lnTo>
                  <a:pt x="3199002" y="221"/>
                </a:lnTo>
                <a:lnTo>
                  <a:pt x="3325015" y="3583"/>
                </a:lnTo>
                <a:cubicBezTo>
                  <a:pt x="3530714" y="12997"/>
                  <a:pt x="3736239" y="28910"/>
                  <a:pt x="3941762" y="43248"/>
                </a:cubicBezTo>
                <a:cubicBezTo>
                  <a:pt x="4091489" y="53739"/>
                  <a:pt x="4241215" y="66563"/>
                  <a:pt x="4390942" y="37886"/>
                </a:cubicBezTo>
                <a:cubicBezTo>
                  <a:pt x="4517292" y="15154"/>
                  <a:pt x="4645537" y="10467"/>
                  <a:pt x="4772844" y="23896"/>
                </a:cubicBezTo>
                <a:cubicBezTo>
                  <a:pt x="4885597" y="37327"/>
                  <a:pt x="4999052" y="40520"/>
                  <a:pt x="5112224" y="33456"/>
                </a:cubicBezTo>
                <a:lnTo>
                  <a:pt x="5477482" y="6922"/>
                </a:lnTo>
                <a:lnTo>
                  <a:pt x="5517883" y="7607"/>
                </a:lnTo>
                <a:lnTo>
                  <a:pt x="5555683" y="6426"/>
                </a:lnTo>
                <a:cubicBezTo>
                  <a:pt x="5626335" y="3737"/>
                  <a:pt x="5704795" y="995"/>
                  <a:pt x="5791061" y="218"/>
                </a:cubicBezTo>
                <a:close/>
              </a:path>
            </a:pathLst>
          </a:custGeom>
        </p:spPr>
      </p:pic>
      <p:sp>
        <p:nvSpPr>
          <p:cNvPr id="4" name="Τίτλος 6">
            <a:extLst>
              <a:ext uri="{FF2B5EF4-FFF2-40B4-BE49-F238E27FC236}">
                <a16:creationId xmlns:a16="http://schemas.microsoft.com/office/drawing/2014/main" id="{4FC0E7DE-4678-4D5F-9538-921CDE196F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5311" y="131942"/>
            <a:ext cx="6980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>
                <a:highlight>
                  <a:srgbClr val="FFFF00"/>
                </a:highlight>
                <a:latin typeface="Arial Black" panose="020B0A04020102020204" pitchFamily="34" charset="0"/>
              </a:rPr>
              <a:t>2</a:t>
            </a:r>
            <a:r>
              <a:rPr lang="el-GR" sz="3200" baseline="30000" dirty="0">
                <a:highlight>
                  <a:srgbClr val="FFFF00"/>
                </a:highlight>
                <a:latin typeface="Arial Black" panose="020B0A04020102020204" pitchFamily="34" charset="0"/>
              </a:rPr>
              <a:t>η</a:t>
            </a:r>
            <a:r>
              <a:rPr lang="el-GR" sz="3200" dirty="0">
                <a:highlight>
                  <a:srgbClr val="FFFF00"/>
                </a:highlight>
                <a:latin typeface="Arial Black" panose="020B0A04020102020204" pitchFamily="34" charset="0"/>
              </a:rPr>
              <a:t> άσκηση σελίδα 53</a:t>
            </a:r>
          </a:p>
        </p:txBody>
      </p:sp>
    </p:spTree>
    <p:extLst>
      <p:ext uri="{BB962C8B-B14F-4D97-AF65-F5344CB8AC3E}">
        <p14:creationId xmlns:p14="http://schemas.microsoft.com/office/powerpoint/2010/main" val="4120676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47B5079-F8D5-4B3B-8092-7A582E75D7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27" r="5209" b="1"/>
          <a:stretch/>
        </p:blipFill>
        <p:spPr>
          <a:xfrm>
            <a:off x="180279" y="161490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AB873C-EF48-463A-BD95-4E4FC632B7EA}"/>
              </a:ext>
            </a:extLst>
          </p:cNvPr>
          <p:cNvSpPr txBox="1"/>
          <p:nvPr/>
        </p:nvSpPr>
        <p:spPr>
          <a:xfrm>
            <a:off x="1749287" y="3752829"/>
            <a:ext cx="7288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highlight>
                  <a:srgbClr val="FFFF00"/>
                </a:highlight>
                <a:latin typeface="Arial Black" panose="020B0A04020102020204" pitchFamily="34" charset="0"/>
              </a:rPr>
              <a:t>Άσκηση 3 σελίδα 53</a:t>
            </a:r>
          </a:p>
        </p:txBody>
      </p:sp>
    </p:spTree>
    <p:extLst>
      <p:ext uri="{BB962C8B-B14F-4D97-AF65-F5344CB8AC3E}">
        <p14:creationId xmlns:p14="http://schemas.microsoft.com/office/powerpoint/2010/main" val="1565729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AB8FE1-E709-4265-A487-90B6A7582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C993138-8E95-4231-9642-AEC50DAB6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7DE1CB96-0FBF-47D4-BC14-866B212A8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68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140BB37-BB6E-4E2E-8D0B-C313539CC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B0F7FDC5-63D8-4421-A1A0-610BCAE66F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89929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DD5059BD-BE2E-4F2F-B3CD-8E53183229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087" r="-2" b="1161"/>
          <a:stretch/>
        </p:blipFill>
        <p:spPr>
          <a:xfrm>
            <a:off x="180279" y="161490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5CAE4F-AF08-45C1-BAB7-BB4CADF8E78B}"/>
              </a:ext>
            </a:extLst>
          </p:cNvPr>
          <p:cNvSpPr txBox="1"/>
          <p:nvPr/>
        </p:nvSpPr>
        <p:spPr>
          <a:xfrm>
            <a:off x="1020417" y="1573617"/>
            <a:ext cx="887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/>
              <a:t>να</a:t>
            </a:r>
          </a:p>
        </p:txBody>
      </p:sp>
    </p:spTree>
    <p:extLst>
      <p:ext uri="{BB962C8B-B14F-4D97-AF65-F5344CB8AC3E}">
        <p14:creationId xmlns:p14="http://schemas.microsoft.com/office/powerpoint/2010/main" val="96167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1608866-B970-49A9-85C1-03DCB8A53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5618999-D2D0-49C0-A840-52BD23799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704C2513-D814-4EB2-9882-2109C1C3B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0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C9BF4FC-3EE8-44CA-9091-836BD7D42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4FB381D-E27F-42E5-9880-D9D5F46AC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11AF2E22-1D67-4B25-86C3-EAB583E57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724357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8759460F-6CAA-409B-9F8A-8FD62D19A0AB}"/>
              </a:ext>
            </a:extLst>
          </p:cNvPr>
          <p:cNvSpPr/>
          <p:nvPr/>
        </p:nvSpPr>
        <p:spPr>
          <a:xfrm>
            <a:off x="8627165" y="3763617"/>
            <a:ext cx="1391478" cy="410818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77843B61-4BBC-4061-8101-FC905C258289}"/>
              </a:ext>
            </a:extLst>
          </p:cNvPr>
          <p:cNvSpPr/>
          <p:nvPr/>
        </p:nvSpPr>
        <p:spPr>
          <a:xfrm>
            <a:off x="3591339" y="4280452"/>
            <a:ext cx="1258957" cy="43732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9F8F5ED8-76BF-4114-8295-F044CD02A1B4}"/>
              </a:ext>
            </a:extLst>
          </p:cNvPr>
          <p:cNvSpPr/>
          <p:nvPr/>
        </p:nvSpPr>
        <p:spPr>
          <a:xfrm>
            <a:off x="6344529" y="4280452"/>
            <a:ext cx="759656" cy="1227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1DCE1040-16E3-492F-BD5F-551A09CDAE54}"/>
              </a:ext>
            </a:extLst>
          </p:cNvPr>
          <p:cNvSpPr/>
          <p:nvPr/>
        </p:nvSpPr>
        <p:spPr>
          <a:xfrm>
            <a:off x="8526345" y="5238380"/>
            <a:ext cx="1672731" cy="410818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8C3F7913-FDEA-431D-AEE3-01AEFA202422}"/>
              </a:ext>
            </a:extLst>
          </p:cNvPr>
          <p:cNvSpPr/>
          <p:nvPr/>
        </p:nvSpPr>
        <p:spPr>
          <a:xfrm>
            <a:off x="3307233" y="5761657"/>
            <a:ext cx="1391478" cy="410818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CF269C-2C16-48F0-A0BD-E2EFFD2C0B02}"/>
              </a:ext>
            </a:extLst>
          </p:cNvPr>
          <p:cNvSpPr txBox="1"/>
          <p:nvPr/>
        </p:nvSpPr>
        <p:spPr>
          <a:xfrm>
            <a:off x="9867899" y="4879757"/>
            <a:ext cx="6623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*</a:t>
            </a:r>
            <a:endParaRPr lang="el-GR" sz="44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AD0E0E-3E0D-4C07-91D0-52C6648DB601}"/>
              </a:ext>
            </a:extLst>
          </p:cNvPr>
          <p:cNvSpPr txBox="1"/>
          <p:nvPr/>
        </p:nvSpPr>
        <p:spPr>
          <a:xfrm>
            <a:off x="9991680" y="3670643"/>
            <a:ext cx="6623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*</a:t>
            </a:r>
            <a:endParaRPr lang="el-GR" sz="44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AD38AD-0FC2-46DD-A683-F600F8F0FB0A}"/>
              </a:ext>
            </a:extLst>
          </p:cNvPr>
          <p:cNvSpPr txBox="1"/>
          <p:nvPr/>
        </p:nvSpPr>
        <p:spPr>
          <a:xfrm>
            <a:off x="10341562" y="4275200"/>
            <a:ext cx="18504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*</a:t>
            </a:r>
            <a:r>
              <a:rPr lang="el-GR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l-GR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θερμότητα</a:t>
            </a:r>
            <a:endParaRPr lang="el-G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815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98B01F-AA48-470F-829B-02B8EB41B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46393978-298E-4BB4-BEB6-751F052A0B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36152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5B718ED4-8D4D-407E-A1B1-89FC71ED82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564" y="4086270"/>
            <a:ext cx="11548872" cy="277173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0426D948-3CBE-489D-A29B-F919A27A7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860" y="2011277"/>
            <a:ext cx="6133514" cy="240030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9A859478-9BAB-4F0E-ABD0-BBF528DB7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6609" y="318241"/>
            <a:ext cx="74742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174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8127BE-6E3C-4417-91DC-6514B04A7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4AB02F0F-822B-4164-9D68-E6367F9115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BB8D9CC8-A242-4706-AB3A-E8E1275D1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6096000" cy="423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214551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26</Words>
  <Application>Microsoft Office PowerPoint</Application>
  <PresentationFormat>Ευρεία οθόνη</PresentationFormat>
  <Paragraphs>8</Paragraphs>
  <Slides>15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Cambria Math</vt:lpstr>
      <vt:lpstr>Modern Love</vt:lpstr>
      <vt:lpstr>The Hand</vt:lpstr>
      <vt:lpstr>SketchyVTI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1η άσκηση σελίδα 53</vt:lpstr>
      <vt:lpstr>2η άσκηση σελίδα 53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Θερμότητα</dc:title>
  <dc:creator>irele</dc:creator>
  <cp:lastModifiedBy> </cp:lastModifiedBy>
  <cp:revision>20</cp:revision>
  <dcterms:created xsi:type="dcterms:W3CDTF">2021-04-09T16:14:56Z</dcterms:created>
  <dcterms:modified xsi:type="dcterms:W3CDTF">2021-04-10T11:26:55Z</dcterms:modified>
</cp:coreProperties>
</file>