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329" r:id="rId3"/>
    <p:sldId id="335" r:id="rId4"/>
    <p:sldId id="391" r:id="rId5"/>
    <p:sldId id="396" r:id="rId6"/>
    <p:sldId id="395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114799-C62A-4EA4-AC72-70CE6E1D3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8B9593B-91EF-4A3B-8E1A-883979662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91AD0A-5B09-4B8A-AB82-5526E7F9E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March 16, 2021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0A737B9-3C36-4433-891F-0403F30BF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190F12B-C825-4C0C-BE6C-909F69AFE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007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165CE4-DB64-46E0-A503-BEA3039DD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81F8CD8-9C45-420C-85D3-0CCC1FC59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572C97B-4D49-4553-9119-5D8AB58B7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March 16, 2021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3C22D68-4329-4518-B677-C48D248C5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348683B-7D80-4D83-B962-6D7B1C466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2210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643C927-977C-4561-BC75-497B313F1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B161BEE-14FD-4F82-88AE-CFD311836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4190017-D51E-4C0E-A4C3-2DE05CF6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March 16, 2021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2458C32-B5BB-47C3-8169-3C686206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CCE98CA-7E38-422C-95DF-933E6668D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5076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774A1B-EA84-4450-8271-263797CF2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F3739B-82F2-48CD-90CD-6C766BE52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E8DD15A-0FDC-44B8-A20B-FA5648A61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March 16, 2021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57E9923-128A-42E7-BEFC-1598B123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2C844E9-B675-4C5B-BE4E-8B845196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8875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D6F05F-5AF8-4583-834D-3D603EA4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1611B1C-7FDE-491D-B60B-A164D6083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8570322-0B98-4D9F-ACED-0B42B086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March 16, 2021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CB25E0-2F7F-4C73-8EE9-14074D96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9FEA2BC-F905-4799-959B-60EB26E26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94343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0F2BFA-5850-4518-BD96-81170AD8A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BB584D-470E-4F51-B890-0A4183F49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E0E0FD5-596A-4218-9371-0CEBD632A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0D4C697-7976-41F8-A0DA-98BACE0D1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March 16, 2021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B7940AA-C4CB-4400-8C99-0F3564458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341951F-627F-4B2B-85E8-5CC514E6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22553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B93142-F86B-43C6-BCCC-25625C398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85FBD91-6737-49EC-9CB6-1451B3CA8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1766945-D838-43D8-87EF-5C20219F5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41399C7-7099-4FF0-8E8F-9C4E934076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C501531-571F-4E81-BB5F-969E7B3F05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D9A20E1-C12F-4667-BC78-47327157E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March 16, 2021</a:t>
            </a:fld>
            <a:endParaRPr lang="en-US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CC85467-74EE-4820-B8D8-D54251750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EA6AAFE-2C14-4090-90E2-9F98F5F0E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96403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C4FF6D-F161-4B8F-8380-1750994C1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915A621-352D-4C1F-840C-EAFA3559B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March 16, 2021</a:t>
            </a:fld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08E356B-B535-40CB-AE93-99E8EE583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1002823-1073-4FCA-A0D6-00DA1FC5D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07722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E9E2886-C3EB-4EBD-80BB-01C11C69E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March 16, 2021</a:t>
            </a:fld>
            <a:endParaRPr lang="en-US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93D2138-C441-4EB7-9984-C67EF5C0A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0CA6D2C-6EF9-42B7-A452-59F0EE94A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0250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12A5DB-E119-4442-9CDF-7AA8DD0D1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E68BF1-F4FC-4DE9-BBDE-1B0EC07D8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D13602D-B65D-436C-936B-08F74ADE4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BB9D0CF-2087-4DC1-9B86-F0DB11D53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March 16, 2021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4621A09-21BC-4E34-9D15-0C093729F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07910C1-5936-4C1E-BFE8-531C70FD2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650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9191A2-B56D-4BDE-A48D-7C912A21D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3BADC57-CC0D-41E8-83B8-B7D250A60B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E555A8C-5F44-4D3D-8505-AF0493930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236F43A-33B1-4DA1-877F-2C324C49F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March 16, 2021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D6D416B-32FD-458A-9E6C-0D1A0998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FF0AB11-F09C-43EA-81DB-6487938EE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59780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F1D74EF-31D3-4EAD-911A-2F85A6F84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CA42C7F-9833-4B0B-BE99-BB4FCA814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3E8AB8-5301-4712-A9BA-60C0401E8F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Tuesday, March 16, 2021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CE20C25-8095-4E7C-B199-6BA7F0A27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CE590F3-6A17-41B8-9776-69F458319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8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57BD22-874D-4508-8FCC-9EE6BCC31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55200"/>
            <a:ext cx="5432045" cy="1969200"/>
          </a:xfrm>
        </p:spPr>
        <p:txBody>
          <a:bodyPr anchor="b">
            <a:normAutofit/>
          </a:bodyPr>
          <a:lstStyle/>
          <a:p>
            <a:r>
              <a:rPr lang="el-GR" dirty="0"/>
              <a:t>ΓΛΩΣΣΑ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318AF74-979A-4EA1-834D-255033A7A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5" y="2624400"/>
            <a:ext cx="5432045" cy="3326456"/>
          </a:xfrm>
        </p:spPr>
        <p:txBody>
          <a:bodyPr>
            <a:normAutofit/>
          </a:bodyPr>
          <a:lstStyle/>
          <a:p>
            <a:r>
              <a:rPr lang="el-GR" sz="6400" dirty="0"/>
              <a:t> Ασκήσεις</a:t>
            </a:r>
          </a:p>
          <a:p>
            <a:endParaRPr lang="el-GR" sz="6400" dirty="0"/>
          </a:p>
        </p:txBody>
      </p:sp>
      <p:pic>
        <p:nvPicPr>
          <p:cNvPr id="4" name="Picture 3" descr="Πιτσιλιά χρώματος σε λευκό φόντο">
            <a:extLst>
              <a:ext uri="{FF2B5EF4-FFF2-40B4-BE49-F238E27FC236}">
                <a16:creationId xmlns:a16="http://schemas.microsoft.com/office/drawing/2014/main" id="{F80BB1C5-F0A2-41FD-97C9-586923095F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802" r="9180"/>
          <a:stretch/>
        </p:blipFill>
        <p:spPr>
          <a:xfrm>
            <a:off x="6311900" y="10"/>
            <a:ext cx="58801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34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92F6B0-A384-46D3-8693-F3E3CCB3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Να συμπληρώσετε τις προτάσεις με την κατάλληλη αντωνυμία. 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012908-680B-4A36-AF7C-3DABE989D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Δεν αγόρασα </a:t>
            </a:r>
            <a:r>
              <a:rPr lang="el-GR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τίποτα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από τα καταστήματα. (αόριστη)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Κάθε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άνθρωπος έχει τις απόψεις </a:t>
            </a:r>
            <a:r>
              <a:rPr lang="el-GR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(αόριστη-κτητική)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Κάθεται </a:t>
            </a:r>
            <a:r>
              <a:rPr lang="el-GR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μόνος του 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στο θρανίο για να μην κάνει φασαρία. (οριστική)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 διευθυντής </a:t>
            </a:r>
            <a:r>
              <a:rPr lang="el-GR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κάλεσε στο γραφείο. (προσωπική)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Ποιος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μίλησε; (ερωτηματική)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Μου ψιθύρισε </a:t>
            </a:r>
            <a:r>
              <a:rPr lang="el-GR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κάτι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αλλά δεν το άκουσα. (αόριστη)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Όποιος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συμφωνεί να σηκώσει το χέρι. (αναφορική)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750590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308C4D-25AF-4F0B-ABA6-2F8D2BCC2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Να σημειώσετε </a:t>
            </a:r>
            <a:r>
              <a:rPr lang="el-GR" sz="1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δίπλα σε κάθε περίοδο</a:t>
            </a:r>
            <a:r>
              <a:rPr lang="el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αν οι υπογραμμισμένοι προσδιορισμοί φανερώνουν τόπο ή χρόνο.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F49310-8DF5-40A5-9954-684F3198C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Έχω να τον δω </a:t>
            </a:r>
            <a:r>
              <a:rPr lang="el-GR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πολύ καιρό</a:t>
            </a: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χρόνο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Ταξιδεύει </a:t>
            </a:r>
            <a:r>
              <a:rPr lang="el-GR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χειμώνα</a:t>
            </a: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καλοκαίρι</a:t>
            </a: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χρόνο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Τριγυρνούσε άσκοπα </a:t>
            </a:r>
            <a:r>
              <a:rPr lang="el-GR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στον δρόμο</a:t>
            </a: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τόπο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Πηγαίνοντας </a:t>
            </a:r>
            <a:r>
              <a:rPr lang="el-GR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σπίτι μου</a:t>
            </a: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τον συνάντησα. τόπο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Τις προάλλες</a:t>
            </a: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συνάντησα τον Κώστα. Χρόνο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Κοίταξε </a:t>
            </a:r>
            <a:r>
              <a:rPr lang="el-GR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ψηλά</a:t>
            </a: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τον ουρανό. τόπο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226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37622A-0F0E-4666-9934-58FB52909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36" y="99391"/>
            <a:ext cx="11971351" cy="830911"/>
          </a:xfrm>
        </p:spPr>
        <p:txBody>
          <a:bodyPr>
            <a:noAutofit/>
          </a:bodyPr>
          <a:lstStyle/>
          <a:p>
            <a:r>
              <a:rPr lang="el-GR" sz="2800" dirty="0"/>
              <a:t>Κάνω συντακτική αναγνώριση στις λέξεις των προτάσεων.</a:t>
            </a:r>
            <a:br>
              <a:rPr lang="el-GR" sz="2800" dirty="0"/>
            </a:br>
            <a:r>
              <a:rPr lang="el-GR" sz="2800" dirty="0"/>
              <a:t>(</a:t>
            </a:r>
            <a:r>
              <a:rPr lang="el-GR" sz="2800" dirty="0">
                <a:highlight>
                  <a:srgbClr val="FFFF00"/>
                </a:highlight>
              </a:rPr>
              <a:t>Υ: Υποκείμενο</a:t>
            </a:r>
            <a:r>
              <a:rPr lang="el-GR" sz="2800" dirty="0"/>
              <a:t>, </a:t>
            </a:r>
            <a:r>
              <a:rPr lang="el-GR" sz="2800" dirty="0">
                <a:highlight>
                  <a:srgbClr val="00FF00"/>
                </a:highlight>
              </a:rPr>
              <a:t>Ρ: Ρήμα</a:t>
            </a:r>
            <a:r>
              <a:rPr lang="el-GR" sz="2800" dirty="0"/>
              <a:t>, </a:t>
            </a:r>
            <a:r>
              <a:rPr lang="el-GR" sz="2800" dirty="0">
                <a:highlight>
                  <a:srgbClr val="00FFFF"/>
                </a:highlight>
              </a:rPr>
              <a:t>ΑΑ: Άμεσο Αντικείμενο</a:t>
            </a:r>
            <a:r>
              <a:rPr lang="el-GR" sz="2800" dirty="0"/>
              <a:t>, </a:t>
            </a:r>
            <a:r>
              <a:rPr lang="el-GR" sz="2800" dirty="0">
                <a:highlight>
                  <a:srgbClr val="FF0000"/>
                </a:highlight>
              </a:rPr>
              <a:t>ΕΑ: Έμμεσο Αντικείμενο</a:t>
            </a:r>
            <a:r>
              <a:rPr lang="el-GR" sz="2800" dirty="0"/>
              <a:t>, </a:t>
            </a:r>
            <a:r>
              <a:rPr lang="el-GR" sz="2800" dirty="0">
                <a:highlight>
                  <a:srgbClr val="808080"/>
                </a:highlight>
              </a:rPr>
              <a:t>Κ:Κατηγορούμενο  </a:t>
            </a:r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DC3E15D6-289C-4DA3-A624-C2E75B54D3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5" y="1324693"/>
            <a:ext cx="11304623" cy="5472448"/>
          </a:xfrm>
        </p:spPr>
      </p:pic>
    </p:spTree>
    <p:extLst>
      <p:ext uri="{BB962C8B-B14F-4D97-AF65-F5344CB8AC3E}">
        <p14:creationId xmlns:p14="http://schemas.microsoft.com/office/powerpoint/2010/main" val="2710159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74EA22-F505-4E42-839C-4E1221909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/>
              <a:t>Κάνω γραμματική αναγνώριση στις υπογραμμισμένες λέξεις των προτάσεων.   (ρήμα)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1F5FAF-7D1B-401B-902A-911CB7412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6006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Δεν τσακωνόμαστε με τους άλλους γιατί μπορεί </a:t>
            </a:r>
            <a:r>
              <a:rPr lang="el-GR" b="1" u="sng" dirty="0"/>
              <a:t>να χτυπήσουμε</a:t>
            </a:r>
            <a:r>
              <a:rPr lang="el-GR" dirty="0"/>
              <a:t>. </a:t>
            </a:r>
          </a:p>
          <a:p>
            <a:pPr marL="0" indent="0">
              <a:buNone/>
            </a:pPr>
            <a:r>
              <a:rPr lang="el-GR" b="1" u="sng" dirty="0"/>
              <a:t>Είναι</a:t>
            </a:r>
            <a:r>
              <a:rPr lang="el-GR" u="sng" dirty="0"/>
              <a:t> ρήμα, </a:t>
            </a:r>
            <a:r>
              <a:rPr lang="el-GR" b="1" u="sng" dirty="0"/>
              <a:t>χρόνου</a:t>
            </a:r>
            <a:r>
              <a:rPr lang="el-GR" u="sng" dirty="0"/>
              <a:t> αορίστου, α’ </a:t>
            </a:r>
            <a:r>
              <a:rPr lang="el-GR" b="1" u="sng" dirty="0"/>
              <a:t>πρόσωπο</a:t>
            </a:r>
            <a:r>
              <a:rPr lang="el-GR" u="sng" dirty="0"/>
              <a:t> πληθυντικού </a:t>
            </a:r>
            <a:r>
              <a:rPr lang="el-GR" b="1" u="sng" dirty="0"/>
              <a:t>αριθμού</a:t>
            </a:r>
            <a:r>
              <a:rPr lang="el-GR" u="sng" dirty="0"/>
              <a:t>, </a:t>
            </a:r>
            <a:r>
              <a:rPr lang="el-GR" b="1" u="sng" dirty="0"/>
              <a:t>φωνής</a:t>
            </a:r>
            <a:r>
              <a:rPr lang="el-GR" u="sng" dirty="0"/>
              <a:t> ενεργητικής, </a:t>
            </a:r>
            <a:r>
              <a:rPr lang="el-GR" b="1" u="sng" dirty="0"/>
              <a:t>έγκλισης</a:t>
            </a:r>
            <a:r>
              <a:rPr lang="el-GR" u="sng" dirty="0"/>
              <a:t> υποτακτικής, β’ </a:t>
            </a:r>
            <a:r>
              <a:rPr lang="el-GR" b="1" u="sng" dirty="0"/>
              <a:t>συζυγίας</a:t>
            </a:r>
            <a:r>
              <a:rPr lang="el-GR" u="sng" dirty="0"/>
              <a:t>, του ρήματος εγώ χτυπώ. </a:t>
            </a:r>
          </a:p>
          <a:p>
            <a:pPr marL="0" indent="0">
              <a:buNone/>
            </a:pPr>
            <a:endParaRPr lang="el-GR" u="sng" dirty="0"/>
          </a:p>
          <a:p>
            <a:pPr marL="0" indent="0">
              <a:buNone/>
            </a:pPr>
            <a:endParaRPr lang="el-GR" u="sng" dirty="0"/>
          </a:p>
          <a:p>
            <a:r>
              <a:rPr lang="el-GR" dirty="0"/>
              <a:t>Η Μαίρη μού </a:t>
            </a:r>
            <a:r>
              <a:rPr lang="el-GR" b="1" u="sng" dirty="0"/>
              <a:t>έφερε</a:t>
            </a:r>
            <a:r>
              <a:rPr lang="el-GR" dirty="0"/>
              <a:t> μια ανθοδέσμη.</a:t>
            </a:r>
          </a:p>
          <a:p>
            <a:pPr marL="0" indent="0">
              <a:buNone/>
            </a:pPr>
            <a:r>
              <a:rPr lang="el-GR" dirty="0"/>
              <a:t> </a:t>
            </a:r>
          </a:p>
          <a:p>
            <a:pPr marL="0" indent="0">
              <a:buNone/>
            </a:pPr>
            <a:r>
              <a:rPr lang="el-GR" b="1" u="sng" dirty="0"/>
              <a:t>Είναι</a:t>
            </a:r>
            <a:r>
              <a:rPr lang="el-GR" u="sng" dirty="0"/>
              <a:t> ρήμα, </a:t>
            </a:r>
            <a:r>
              <a:rPr lang="el-GR" b="1" u="sng" dirty="0"/>
              <a:t>χρόνου</a:t>
            </a:r>
            <a:r>
              <a:rPr lang="el-GR" u="sng" dirty="0"/>
              <a:t> αορίστου, γ΄ </a:t>
            </a:r>
            <a:r>
              <a:rPr lang="el-GR" b="1" u="sng" dirty="0"/>
              <a:t>πρόσωπο</a:t>
            </a:r>
            <a:r>
              <a:rPr lang="el-GR" u="sng" dirty="0"/>
              <a:t> ενικού </a:t>
            </a:r>
            <a:r>
              <a:rPr lang="el-GR" b="1" u="sng" dirty="0"/>
              <a:t>αριθμού</a:t>
            </a:r>
            <a:r>
              <a:rPr lang="el-GR" u="sng" dirty="0"/>
              <a:t>, </a:t>
            </a:r>
            <a:r>
              <a:rPr lang="el-GR" b="1" u="sng" dirty="0"/>
              <a:t>φωνής</a:t>
            </a:r>
            <a:r>
              <a:rPr lang="el-GR" u="sng" dirty="0"/>
              <a:t> ενεργητικής, </a:t>
            </a:r>
            <a:r>
              <a:rPr lang="el-GR" b="1" u="sng" dirty="0"/>
              <a:t>έγκλισης</a:t>
            </a:r>
            <a:r>
              <a:rPr lang="el-GR" u="sng" dirty="0"/>
              <a:t> οριστικής, α’ </a:t>
            </a:r>
            <a:r>
              <a:rPr lang="el-GR" b="1" u="sng" dirty="0"/>
              <a:t>συζυγίας</a:t>
            </a:r>
            <a:r>
              <a:rPr lang="el-GR" u="sng" dirty="0"/>
              <a:t>, του ρήματος εγώ φέρνω.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0392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015744-9FCF-471C-A356-5191A8AE3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 fontScale="90000"/>
          </a:bodyPr>
          <a:lstStyle/>
          <a:p>
            <a:r>
              <a:rPr lang="el-GR" sz="3200" b="1" dirty="0"/>
              <a:t>Κάνω γραμματική αναγνώριση στις υπογραμμισμένες λέξεις των προτάσεων.  (μετοχή)</a:t>
            </a: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5545B8-C28E-4929-B189-6657D0F7D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485" y="1602987"/>
            <a:ext cx="11987254" cy="5123815"/>
          </a:xfrm>
        </p:spPr>
        <p:txBody>
          <a:bodyPr/>
          <a:lstStyle/>
          <a:p>
            <a:r>
              <a:rPr lang="el-GR" dirty="0"/>
              <a:t>Δεν τρέχουμε όταν είναι </a:t>
            </a:r>
            <a:r>
              <a:rPr lang="el-GR" b="1" u="sng" dirty="0"/>
              <a:t>βρεγμένο</a:t>
            </a:r>
            <a:r>
              <a:rPr lang="el-GR" dirty="0"/>
              <a:t> το προαύλιο.</a:t>
            </a:r>
          </a:p>
          <a:p>
            <a:pPr marL="0" indent="0">
              <a:buNone/>
            </a:pPr>
            <a:r>
              <a:rPr lang="el-GR" u="sng" dirty="0"/>
              <a:t>   </a:t>
            </a:r>
            <a:r>
              <a:rPr lang="el-GR" b="1" u="sng" dirty="0"/>
              <a:t>Βρεγμένο</a:t>
            </a:r>
            <a:r>
              <a:rPr lang="el-GR" u="sng" dirty="0"/>
              <a:t>: Είναι μετοχή παθητικής φωνής, χρόνου Παρακειμένου, α’ συζυγίας, ονομαστικής πτώσης, ενικού αριθμού, γένους ουδετέρου του ρήματος βρέχομαι.</a:t>
            </a:r>
          </a:p>
          <a:p>
            <a:pPr marL="0" indent="0">
              <a:buNone/>
            </a:pPr>
            <a:endParaRPr lang="el-GR" u="sng" dirty="0"/>
          </a:p>
          <a:p>
            <a:endParaRPr lang="el-GR" u="sng" dirty="0"/>
          </a:p>
          <a:p>
            <a:r>
              <a:rPr lang="el-GR" dirty="0"/>
              <a:t> Βρήκα την άσκηση </a:t>
            </a:r>
            <a:r>
              <a:rPr lang="el-GR" b="1" u="sng" dirty="0"/>
              <a:t>λυμένη</a:t>
            </a:r>
            <a:r>
              <a:rPr lang="el-GR" dirty="0"/>
              <a:t>. 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b="1" u="sng" dirty="0"/>
              <a:t>Λυμένη</a:t>
            </a:r>
            <a:r>
              <a:rPr lang="el-GR" u="sng" dirty="0"/>
              <a:t>: Είναι μετοχή παθητικής φωνής, χρόνου Παρακειμένου, α’ συζυγίας, αιτιατικής πτώσης, ενικού αριθμού, γένους θηλυκού, του ρήματος λύνομαι. </a:t>
            </a:r>
          </a:p>
          <a:p>
            <a:pPr marL="0" indent="0">
              <a:buNone/>
            </a:pPr>
            <a:r>
              <a:rPr lang="el-GR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2388583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1618</TotalTime>
  <Words>338</Words>
  <Application>Microsoft Office PowerPoint</Application>
  <PresentationFormat>Ευρεία οθόνη</PresentationFormat>
  <Paragraphs>35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Θέμα του Office</vt:lpstr>
      <vt:lpstr>ΓΛΩΣΣΑ</vt:lpstr>
      <vt:lpstr>1. Να συμπληρώσετε τις προτάσεις με την κατάλληλη αντωνυμία.  </vt:lpstr>
      <vt:lpstr>2. Να σημειώσετε δίπλα σε κάθε περίοδο αν οι υπογραμμισμένοι προσδιορισμοί φανερώνουν τόπο ή χρόνο. </vt:lpstr>
      <vt:lpstr>Κάνω συντακτική αναγνώριση στις λέξεις των προτάσεων. (Υ: Υποκείμενο, Ρ: Ρήμα, ΑΑ: Άμεσο Αντικείμενο, ΕΑ: Έμμεσο Αντικείμενο, Κ:Κατηγορούμενο  </vt:lpstr>
      <vt:lpstr>Κάνω γραμματική αναγνώριση στις υπογραμμισμένες λέξεις των προτάσεων.   (ρήμα)</vt:lpstr>
      <vt:lpstr>Κάνω γραμματική αναγνώριση στις υπογραμμισμένες λέξεις των προτάσεων.  (μετοχή)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ΓΛΩΣΣΑ</dc:title>
  <dc:creator>ΕΛΕΝΗ ΚΟΥΓΙΟΥΡΗ</dc:creator>
  <cp:lastModifiedBy> </cp:lastModifiedBy>
  <cp:revision>213</cp:revision>
  <dcterms:created xsi:type="dcterms:W3CDTF">2021-02-26T21:20:17Z</dcterms:created>
  <dcterms:modified xsi:type="dcterms:W3CDTF">2021-03-16T12:52:09Z</dcterms:modified>
</cp:coreProperties>
</file>