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67" r:id="rId3"/>
    <p:sldId id="272" r:id="rId4"/>
    <p:sldId id="274" r:id="rId5"/>
    <p:sldId id="275" r:id="rId6"/>
    <p:sldId id="269" r:id="rId7"/>
    <p:sldId id="268" r:id="rId8"/>
    <p:sldId id="276" r:id="rId9"/>
    <p:sldId id="277" r:id="rId1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4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57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0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44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60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97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70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79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0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16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6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8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19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3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3" descr="Πολύχρωμο Carved εικόνων άνθρωποι">
            <a:extLst>
              <a:ext uri="{FF2B5EF4-FFF2-40B4-BE49-F238E27FC236}">
                <a16:creationId xmlns:a16="http://schemas.microsoft.com/office/drawing/2014/main" id="{D644E437-D7F5-45D6-BF34-DA620DA466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5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BF93FD1-AE30-47BC-8EA5-465C061995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6693" y="-1335509"/>
            <a:ext cx="8069671" cy="2802219"/>
          </a:xfrm>
        </p:spPr>
        <p:txBody>
          <a:bodyPr anchor="b">
            <a:normAutofit/>
          </a:bodyPr>
          <a:lstStyle/>
          <a:p>
            <a:pPr algn="ctr"/>
            <a:r>
              <a:rPr lang="el-GR" sz="4400" b="1" dirty="0">
                <a:solidFill>
                  <a:schemeClr val="bg1"/>
                </a:solidFill>
              </a:rPr>
              <a:t>Οι κάτοικοι και τα κράτη της Ευρώπης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865C1B8-E7E5-476E-B844-AC19C35241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7748" y="5788647"/>
            <a:ext cx="4023359" cy="1208141"/>
          </a:xfrm>
        </p:spPr>
        <p:txBody>
          <a:bodyPr>
            <a:normAutofit/>
          </a:bodyPr>
          <a:lstStyle/>
          <a:p>
            <a:r>
              <a:rPr lang="el-GR" sz="2800" b="1" dirty="0">
                <a:solidFill>
                  <a:schemeClr val="bg1"/>
                </a:solidFill>
              </a:rPr>
              <a:t>ΒΙΒΛΙΟ ΣΕΛΙΔΕΣ 99-102</a:t>
            </a:r>
          </a:p>
        </p:txBody>
      </p:sp>
    </p:spTree>
    <p:extLst>
      <p:ext uri="{BB962C8B-B14F-4D97-AF65-F5344CB8AC3E}">
        <p14:creationId xmlns:p14="http://schemas.microsoft.com/office/powerpoint/2010/main" val="852780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E4CD457-E37B-4177-94C9-92C24E732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6A81E67-FAD9-4EAB-94B3-7419FB2D5B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808" b="1244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2" name="Θέση περιεχομένου 6">
            <a:extLst>
              <a:ext uri="{FF2B5EF4-FFF2-40B4-BE49-F238E27FC236}">
                <a16:creationId xmlns:a16="http://schemas.microsoft.com/office/drawing/2014/main" id="{BBFB914A-7269-4B24-93BC-F4226A7F2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7735" y="140065"/>
            <a:ext cx="3762394" cy="1393314"/>
          </a:xfrm>
          <a:prstGeom prst="rect">
            <a:avLst/>
          </a:prstGeom>
          <a:ln w="18415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FEFF5A-0173-4865-B365-94315C8812A0}"/>
              </a:ext>
            </a:extLst>
          </p:cNvPr>
          <p:cNvSpPr txBox="1"/>
          <p:nvPr/>
        </p:nvSpPr>
        <p:spPr>
          <a:xfrm>
            <a:off x="10965068" y="513556"/>
            <a:ext cx="1055061" cy="95410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l-GR" sz="3600" dirty="0">
                <a:solidFill>
                  <a:srgbClr val="FF0000"/>
                </a:solidFill>
              </a:rPr>
              <a:t>48</a:t>
            </a:r>
          </a:p>
          <a:p>
            <a:r>
              <a:rPr lang="el-GR" sz="2000" dirty="0">
                <a:solidFill>
                  <a:srgbClr val="FF0000"/>
                </a:solidFill>
              </a:rPr>
              <a:t>κράτη.</a:t>
            </a:r>
          </a:p>
        </p:txBody>
      </p:sp>
    </p:spTree>
    <p:extLst>
      <p:ext uri="{BB962C8B-B14F-4D97-AF65-F5344CB8AC3E}">
        <p14:creationId xmlns:p14="http://schemas.microsoft.com/office/powerpoint/2010/main" val="1224323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55C58C-8521-4346-9B41-FF8711A88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l-GR" sz="6000" dirty="0"/>
              <a:t>Τα κράτη και οι πρωτεύουσές τους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37C8559-F0D0-4DA6-83A5-204232262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84" y="1797050"/>
            <a:ext cx="3800062" cy="506095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D8D279D9-70D3-4AC5-91C1-870BA2757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246" y="1797050"/>
            <a:ext cx="3800062" cy="506095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3FD700A9-1301-4D81-878B-53AAE7D62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7307" y="1797050"/>
            <a:ext cx="3337509" cy="5060950"/>
          </a:xfrm>
          <a:prstGeom prst="rect">
            <a:avLst/>
          </a:prstGeom>
        </p:spPr>
      </p:pic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13CD4FEC-4E06-4575-BD89-C4220ABDC577}"/>
              </a:ext>
            </a:extLst>
          </p:cNvPr>
          <p:cNvSpPr/>
          <p:nvPr/>
        </p:nvSpPr>
        <p:spPr>
          <a:xfrm>
            <a:off x="4543864" y="6428935"/>
            <a:ext cx="2785403" cy="22508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15462A4D-4020-45AB-BE2A-CFAC38FFA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8012" y="6428935"/>
            <a:ext cx="2538780" cy="360110"/>
          </a:xfrm>
          <a:prstGeom prst="rect">
            <a:avLst/>
          </a:prstGeom>
        </p:spPr>
      </p:pic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5EA9E507-CA1D-4D93-AD4B-0E9C96C275A7}"/>
              </a:ext>
            </a:extLst>
          </p:cNvPr>
          <p:cNvSpPr/>
          <p:nvPr/>
        </p:nvSpPr>
        <p:spPr>
          <a:xfrm>
            <a:off x="8328074" y="1797050"/>
            <a:ext cx="3121804" cy="499199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ADC247-580B-4EE3-92FE-DC77F62889E0}"/>
              </a:ext>
            </a:extLst>
          </p:cNvPr>
          <p:cNvSpPr txBox="1"/>
          <p:nvPr/>
        </p:nvSpPr>
        <p:spPr>
          <a:xfrm>
            <a:off x="8117058" y="1797050"/>
            <a:ext cx="34477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latin typeface="Arial Narrow" panose="020B0606020202030204" pitchFamily="34" charset="0"/>
              </a:rPr>
              <a:t>ΑΖΕΡΜΠΑΪΤΖΑΝ: Μπακού</a:t>
            </a:r>
          </a:p>
          <a:p>
            <a:r>
              <a:rPr lang="el-GR" sz="1600" dirty="0">
                <a:latin typeface="Arial Narrow" panose="020B0606020202030204" pitchFamily="34" charset="0"/>
              </a:rPr>
              <a:t>ΑΡΜΕΝΙΑ: Ερεβάν</a:t>
            </a:r>
          </a:p>
          <a:p>
            <a:r>
              <a:rPr lang="el-GR" sz="1600" dirty="0">
                <a:latin typeface="Arial Narrow" panose="020B0606020202030204" pitchFamily="34" charset="0"/>
              </a:rPr>
              <a:t>ΓΕΩΡΓΙΑ: Τιφλίδα</a:t>
            </a:r>
          </a:p>
          <a:p>
            <a:r>
              <a:rPr lang="el-GR" sz="1600" dirty="0">
                <a:latin typeface="Arial Narrow" panose="020B0606020202030204" pitchFamily="34" charset="0"/>
              </a:rPr>
              <a:t>ΦΙΛΑΝΔΙΑ: Ελσίνκι</a:t>
            </a:r>
          </a:p>
        </p:txBody>
      </p:sp>
    </p:spTree>
    <p:extLst>
      <p:ext uri="{BB962C8B-B14F-4D97-AF65-F5344CB8AC3E}">
        <p14:creationId xmlns:p14="http://schemas.microsoft.com/office/powerpoint/2010/main" val="1225119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55C58C-8521-4346-9B41-FF8711A88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365125"/>
            <a:ext cx="12009120" cy="1325563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l-GR" sz="6000" dirty="0"/>
              <a:t>Τα κράτη και οι πρωτεύουσές τους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37C8559-F0D0-4DA6-83A5-204232262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84" y="1762572"/>
            <a:ext cx="3800062" cy="506095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D8D279D9-70D3-4AC5-91C1-870BA2757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246" y="1762572"/>
            <a:ext cx="3800062" cy="506095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3FD700A9-1301-4D81-878B-53AAE7D62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7307" y="1797050"/>
            <a:ext cx="3337509" cy="5060950"/>
          </a:xfrm>
          <a:prstGeom prst="rect">
            <a:avLst/>
          </a:prstGeom>
        </p:spPr>
      </p:pic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13CD4FEC-4E06-4575-BD89-C4220ABDC577}"/>
              </a:ext>
            </a:extLst>
          </p:cNvPr>
          <p:cNvSpPr/>
          <p:nvPr/>
        </p:nvSpPr>
        <p:spPr>
          <a:xfrm>
            <a:off x="4543864" y="6428935"/>
            <a:ext cx="2785403" cy="22508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15462A4D-4020-45AB-BE2A-CFAC38FFA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8012" y="6428935"/>
            <a:ext cx="2538780" cy="360110"/>
          </a:xfrm>
          <a:prstGeom prst="rect">
            <a:avLst/>
          </a:prstGeom>
        </p:spPr>
      </p:pic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5EA9E507-CA1D-4D93-AD4B-0E9C96C275A7}"/>
              </a:ext>
            </a:extLst>
          </p:cNvPr>
          <p:cNvSpPr/>
          <p:nvPr/>
        </p:nvSpPr>
        <p:spPr>
          <a:xfrm>
            <a:off x="8328074" y="1797050"/>
            <a:ext cx="3121804" cy="499199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ADC247-580B-4EE3-92FE-DC77F62889E0}"/>
              </a:ext>
            </a:extLst>
          </p:cNvPr>
          <p:cNvSpPr txBox="1"/>
          <p:nvPr/>
        </p:nvSpPr>
        <p:spPr>
          <a:xfrm>
            <a:off x="8117058" y="1797050"/>
            <a:ext cx="34477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latin typeface="Arial Narrow" panose="020B0606020202030204" pitchFamily="34" charset="0"/>
              </a:rPr>
              <a:t>ΑΖΕΡΜΠΑΪΤΖΑΝ: Μπακού</a:t>
            </a:r>
          </a:p>
          <a:p>
            <a:r>
              <a:rPr lang="el-GR" sz="1600" dirty="0">
                <a:latin typeface="Arial Narrow" panose="020B0606020202030204" pitchFamily="34" charset="0"/>
              </a:rPr>
              <a:t>ΑΡΜΕΝΙΑ: Ερεβάν</a:t>
            </a:r>
          </a:p>
          <a:p>
            <a:r>
              <a:rPr lang="el-GR" sz="1600" dirty="0">
                <a:latin typeface="Arial Narrow" panose="020B0606020202030204" pitchFamily="34" charset="0"/>
              </a:rPr>
              <a:t>ΓΕΩΡΓΙΑ: Τιφλίδα</a:t>
            </a:r>
          </a:p>
          <a:p>
            <a:r>
              <a:rPr lang="el-GR" sz="1600" dirty="0">
                <a:latin typeface="Arial Narrow" panose="020B0606020202030204" pitchFamily="34" charset="0"/>
              </a:rPr>
              <a:t>ΦΙΛΑΝΔΙΑ: Ελσίνκι</a:t>
            </a:r>
          </a:p>
        </p:txBody>
      </p:sp>
      <p:cxnSp>
        <p:nvCxnSpPr>
          <p:cNvPr id="6" name="Ευθύγραμμο βέλος σύνδεσης 5">
            <a:extLst>
              <a:ext uri="{FF2B5EF4-FFF2-40B4-BE49-F238E27FC236}">
                <a16:creationId xmlns:a16="http://schemas.microsoft.com/office/drawing/2014/main" id="{6E9EF359-92F4-47A0-B580-6D0421A744C7}"/>
              </a:ext>
            </a:extLst>
          </p:cNvPr>
          <p:cNvCxnSpPr/>
          <p:nvPr/>
        </p:nvCxnSpPr>
        <p:spPr>
          <a:xfrm>
            <a:off x="303627" y="2222695"/>
            <a:ext cx="45016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Ευθύγραμμο βέλος σύνδεσης 23">
            <a:extLst>
              <a:ext uri="{FF2B5EF4-FFF2-40B4-BE49-F238E27FC236}">
                <a16:creationId xmlns:a16="http://schemas.microsoft.com/office/drawing/2014/main" id="{03B02C98-799E-47AE-A844-08DA28231544}"/>
              </a:ext>
            </a:extLst>
          </p:cNvPr>
          <p:cNvCxnSpPr/>
          <p:nvPr/>
        </p:nvCxnSpPr>
        <p:spPr>
          <a:xfrm>
            <a:off x="303627" y="2679895"/>
            <a:ext cx="45016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Ευθύγραμμο βέλος σύνδεσης 24">
            <a:extLst>
              <a:ext uri="{FF2B5EF4-FFF2-40B4-BE49-F238E27FC236}">
                <a16:creationId xmlns:a16="http://schemas.microsoft.com/office/drawing/2014/main" id="{AE6B4884-B771-4754-93C2-3DAB41C0D87D}"/>
              </a:ext>
            </a:extLst>
          </p:cNvPr>
          <p:cNvCxnSpPr/>
          <p:nvPr/>
        </p:nvCxnSpPr>
        <p:spPr>
          <a:xfrm>
            <a:off x="303627" y="3090202"/>
            <a:ext cx="45016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Ευθύγραμμο βέλος σύνδεσης 25">
            <a:extLst>
              <a:ext uri="{FF2B5EF4-FFF2-40B4-BE49-F238E27FC236}">
                <a16:creationId xmlns:a16="http://schemas.microsoft.com/office/drawing/2014/main" id="{80232D65-B6ED-4A7D-8E84-0E70D82FC6DA}"/>
              </a:ext>
            </a:extLst>
          </p:cNvPr>
          <p:cNvCxnSpPr/>
          <p:nvPr/>
        </p:nvCxnSpPr>
        <p:spPr>
          <a:xfrm>
            <a:off x="303627" y="3889716"/>
            <a:ext cx="45016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Ευθύγραμμο βέλος σύνδεσης 26">
            <a:extLst>
              <a:ext uri="{FF2B5EF4-FFF2-40B4-BE49-F238E27FC236}">
                <a16:creationId xmlns:a16="http://schemas.microsoft.com/office/drawing/2014/main" id="{E7C467A3-72E8-46C5-9C9A-E53020AB11E4}"/>
              </a:ext>
            </a:extLst>
          </p:cNvPr>
          <p:cNvCxnSpPr/>
          <p:nvPr/>
        </p:nvCxnSpPr>
        <p:spPr>
          <a:xfrm>
            <a:off x="295420" y="4766602"/>
            <a:ext cx="45016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Ευθύγραμμο βέλος σύνδεσης 27">
            <a:extLst>
              <a:ext uri="{FF2B5EF4-FFF2-40B4-BE49-F238E27FC236}">
                <a16:creationId xmlns:a16="http://schemas.microsoft.com/office/drawing/2014/main" id="{CAAF4228-1584-46CE-86F8-925C5B15484A}"/>
              </a:ext>
            </a:extLst>
          </p:cNvPr>
          <p:cNvCxnSpPr/>
          <p:nvPr/>
        </p:nvCxnSpPr>
        <p:spPr>
          <a:xfrm>
            <a:off x="303627" y="4553242"/>
            <a:ext cx="45016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Ευθύγραμμο βέλος σύνδεσης 28">
            <a:extLst>
              <a:ext uri="{FF2B5EF4-FFF2-40B4-BE49-F238E27FC236}">
                <a16:creationId xmlns:a16="http://schemas.microsoft.com/office/drawing/2014/main" id="{910892FE-30A2-4E73-AD73-F3FC69570A9D}"/>
              </a:ext>
            </a:extLst>
          </p:cNvPr>
          <p:cNvCxnSpPr/>
          <p:nvPr/>
        </p:nvCxnSpPr>
        <p:spPr>
          <a:xfrm>
            <a:off x="303627" y="4339882"/>
            <a:ext cx="45016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Ευθύγραμμο βέλος σύνδεσης 29">
            <a:extLst>
              <a:ext uri="{FF2B5EF4-FFF2-40B4-BE49-F238E27FC236}">
                <a16:creationId xmlns:a16="http://schemas.microsoft.com/office/drawing/2014/main" id="{60EB7A83-41D9-4938-9E90-45E6F11CB372}"/>
              </a:ext>
            </a:extLst>
          </p:cNvPr>
          <p:cNvCxnSpPr/>
          <p:nvPr/>
        </p:nvCxnSpPr>
        <p:spPr>
          <a:xfrm>
            <a:off x="310661" y="4126523"/>
            <a:ext cx="45016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Ευθύγραμμο βέλος σύνδεσης 30">
            <a:extLst>
              <a:ext uri="{FF2B5EF4-FFF2-40B4-BE49-F238E27FC236}">
                <a16:creationId xmlns:a16="http://schemas.microsoft.com/office/drawing/2014/main" id="{B262DB25-33DC-42FF-B6DA-F14F2EBE8132}"/>
              </a:ext>
            </a:extLst>
          </p:cNvPr>
          <p:cNvCxnSpPr/>
          <p:nvPr/>
        </p:nvCxnSpPr>
        <p:spPr>
          <a:xfrm>
            <a:off x="4165821" y="3992880"/>
            <a:ext cx="45016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Ευθύγραμμο βέλος σύνδεσης 31">
            <a:extLst>
              <a:ext uri="{FF2B5EF4-FFF2-40B4-BE49-F238E27FC236}">
                <a16:creationId xmlns:a16="http://schemas.microsoft.com/office/drawing/2014/main" id="{FD7D95E6-2769-4822-A931-82B90135B67C}"/>
              </a:ext>
            </a:extLst>
          </p:cNvPr>
          <p:cNvCxnSpPr/>
          <p:nvPr/>
        </p:nvCxnSpPr>
        <p:spPr>
          <a:xfrm>
            <a:off x="295420" y="6428935"/>
            <a:ext cx="45016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Ευθύγραμμο βέλος σύνδεσης 32">
            <a:extLst>
              <a:ext uri="{FF2B5EF4-FFF2-40B4-BE49-F238E27FC236}">
                <a16:creationId xmlns:a16="http://schemas.microsoft.com/office/drawing/2014/main" id="{45579050-6795-432C-9D4D-2026234E001B}"/>
              </a:ext>
            </a:extLst>
          </p:cNvPr>
          <p:cNvCxnSpPr/>
          <p:nvPr/>
        </p:nvCxnSpPr>
        <p:spPr>
          <a:xfrm>
            <a:off x="295420" y="6281224"/>
            <a:ext cx="45016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Ευθύγραμμο βέλος σύνδεσης 33">
            <a:extLst>
              <a:ext uri="{FF2B5EF4-FFF2-40B4-BE49-F238E27FC236}">
                <a16:creationId xmlns:a16="http://schemas.microsoft.com/office/drawing/2014/main" id="{98388554-618B-44D1-A43A-E4CAD5233687}"/>
              </a:ext>
            </a:extLst>
          </p:cNvPr>
          <p:cNvCxnSpPr/>
          <p:nvPr/>
        </p:nvCxnSpPr>
        <p:spPr>
          <a:xfrm>
            <a:off x="295420" y="6053796"/>
            <a:ext cx="45016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Ευθύγραμμο βέλος σύνδεσης 34">
            <a:extLst>
              <a:ext uri="{FF2B5EF4-FFF2-40B4-BE49-F238E27FC236}">
                <a16:creationId xmlns:a16="http://schemas.microsoft.com/office/drawing/2014/main" id="{496F1E9B-B109-488B-8F03-FA6B9406D435}"/>
              </a:ext>
            </a:extLst>
          </p:cNvPr>
          <p:cNvCxnSpPr/>
          <p:nvPr/>
        </p:nvCxnSpPr>
        <p:spPr>
          <a:xfrm>
            <a:off x="310661" y="5418406"/>
            <a:ext cx="45016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Ευθύγραμμο βέλος σύνδεσης 35">
            <a:extLst>
              <a:ext uri="{FF2B5EF4-FFF2-40B4-BE49-F238E27FC236}">
                <a16:creationId xmlns:a16="http://schemas.microsoft.com/office/drawing/2014/main" id="{121F6317-D44E-492D-BFA5-03445930FE85}"/>
              </a:ext>
            </a:extLst>
          </p:cNvPr>
          <p:cNvCxnSpPr/>
          <p:nvPr/>
        </p:nvCxnSpPr>
        <p:spPr>
          <a:xfrm>
            <a:off x="4093698" y="5230837"/>
            <a:ext cx="45016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Ευθύγραμμο βέλος σύνδεσης 36">
            <a:extLst>
              <a:ext uri="{FF2B5EF4-FFF2-40B4-BE49-F238E27FC236}">
                <a16:creationId xmlns:a16="http://schemas.microsoft.com/office/drawing/2014/main" id="{9280F5FB-7696-4628-A309-FC6558D18E18}"/>
              </a:ext>
            </a:extLst>
          </p:cNvPr>
          <p:cNvCxnSpPr/>
          <p:nvPr/>
        </p:nvCxnSpPr>
        <p:spPr>
          <a:xfrm>
            <a:off x="4077846" y="5045612"/>
            <a:ext cx="45016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Ευθύγραμμο βέλος σύνδεσης 37">
            <a:extLst>
              <a:ext uri="{FF2B5EF4-FFF2-40B4-BE49-F238E27FC236}">
                <a16:creationId xmlns:a16="http://schemas.microsoft.com/office/drawing/2014/main" id="{9DE2E5D7-988D-4EE4-AC24-127CE209942F}"/>
              </a:ext>
            </a:extLst>
          </p:cNvPr>
          <p:cNvCxnSpPr/>
          <p:nvPr/>
        </p:nvCxnSpPr>
        <p:spPr>
          <a:xfrm>
            <a:off x="4165821" y="4161692"/>
            <a:ext cx="45016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Ευθύγραμμο βέλος σύνδεσης 38">
            <a:extLst>
              <a:ext uri="{FF2B5EF4-FFF2-40B4-BE49-F238E27FC236}">
                <a16:creationId xmlns:a16="http://schemas.microsoft.com/office/drawing/2014/main" id="{AE8385C1-B7E3-4265-9D91-7945079B47C2}"/>
              </a:ext>
            </a:extLst>
          </p:cNvPr>
          <p:cNvCxnSpPr/>
          <p:nvPr/>
        </p:nvCxnSpPr>
        <p:spPr>
          <a:xfrm>
            <a:off x="4165821" y="5444196"/>
            <a:ext cx="45016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Ευθύγραμμο βέλος σύνδεσης 39">
            <a:extLst>
              <a:ext uri="{FF2B5EF4-FFF2-40B4-BE49-F238E27FC236}">
                <a16:creationId xmlns:a16="http://schemas.microsoft.com/office/drawing/2014/main" id="{9F17FD70-EF2B-4568-8F8E-8CA5A4E7A466}"/>
              </a:ext>
            </a:extLst>
          </p:cNvPr>
          <p:cNvCxnSpPr/>
          <p:nvPr/>
        </p:nvCxnSpPr>
        <p:spPr>
          <a:xfrm>
            <a:off x="7666892" y="2691618"/>
            <a:ext cx="45016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Ευθύγραμμο βέλος σύνδεσης 40">
            <a:extLst>
              <a:ext uri="{FF2B5EF4-FFF2-40B4-BE49-F238E27FC236}">
                <a16:creationId xmlns:a16="http://schemas.microsoft.com/office/drawing/2014/main" id="{5E083D5E-7D94-438D-AAB8-4E3951BF4064}"/>
              </a:ext>
            </a:extLst>
          </p:cNvPr>
          <p:cNvCxnSpPr/>
          <p:nvPr/>
        </p:nvCxnSpPr>
        <p:spPr>
          <a:xfrm>
            <a:off x="4077846" y="6281224"/>
            <a:ext cx="45016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Ευθύγραμμο βέλος σύνδεσης 43">
            <a:extLst>
              <a:ext uri="{FF2B5EF4-FFF2-40B4-BE49-F238E27FC236}">
                <a16:creationId xmlns:a16="http://schemas.microsoft.com/office/drawing/2014/main" id="{3B3A9F6A-2897-4932-AF84-B3805BEF7EF1}"/>
              </a:ext>
            </a:extLst>
          </p:cNvPr>
          <p:cNvCxnSpPr/>
          <p:nvPr/>
        </p:nvCxnSpPr>
        <p:spPr>
          <a:xfrm>
            <a:off x="4135341" y="6608990"/>
            <a:ext cx="45016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Ευθύγραμμο βέλος σύνδεσης 44">
            <a:extLst>
              <a:ext uri="{FF2B5EF4-FFF2-40B4-BE49-F238E27FC236}">
                <a16:creationId xmlns:a16="http://schemas.microsoft.com/office/drawing/2014/main" id="{0A06644A-9FE2-441C-A747-7051EF5739BF}"/>
              </a:ext>
            </a:extLst>
          </p:cNvPr>
          <p:cNvCxnSpPr/>
          <p:nvPr/>
        </p:nvCxnSpPr>
        <p:spPr>
          <a:xfrm>
            <a:off x="4157615" y="4553242"/>
            <a:ext cx="45016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570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E3D443-F1DB-4754-876F-39152F1FD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Βιβλίο σελίδα 100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E3E1081-7405-4108-8B85-633A7EAC0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1810"/>
            <a:ext cx="11916083" cy="242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2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880C168-AA96-4A8E-94ED-ECF97440D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523D49B-1DCD-422D-8CE7-4CDB200E49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7524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51580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D0961104-F9FB-46F0-AA42-1BC8CF01AD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34906"/>
            <a:ext cx="4712677" cy="4086664"/>
          </a:xfr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674405C-4647-4E33-BBF5-84E7DC615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0"/>
            <a:ext cx="8582025" cy="657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Ευθεία γραμμή σύνδεσης 6">
            <a:extLst>
              <a:ext uri="{FF2B5EF4-FFF2-40B4-BE49-F238E27FC236}">
                <a16:creationId xmlns:a16="http://schemas.microsoft.com/office/drawing/2014/main" id="{AF22CED9-C976-4102-B33D-77987C6AFAC7}"/>
              </a:ext>
            </a:extLst>
          </p:cNvPr>
          <p:cNvCxnSpPr>
            <a:cxnSpLocks/>
          </p:cNvCxnSpPr>
          <p:nvPr/>
        </p:nvCxnSpPr>
        <p:spPr>
          <a:xfrm>
            <a:off x="1547446" y="1702191"/>
            <a:ext cx="11254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εία γραμμή σύνδεσης 11">
            <a:extLst>
              <a:ext uri="{FF2B5EF4-FFF2-40B4-BE49-F238E27FC236}">
                <a16:creationId xmlns:a16="http://schemas.microsoft.com/office/drawing/2014/main" id="{403A379D-7405-4C1E-B29E-E5A32CF3CAD7}"/>
              </a:ext>
            </a:extLst>
          </p:cNvPr>
          <p:cNvCxnSpPr>
            <a:cxnSpLocks/>
          </p:cNvCxnSpPr>
          <p:nvPr/>
        </p:nvCxnSpPr>
        <p:spPr>
          <a:xfrm>
            <a:off x="2825261" y="1702191"/>
            <a:ext cx="11254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0981BA5B-86B7-450F-805D-65DBBF824BEB}"/>
              </a:ext>
            </a:extLst>
          </p:cNvPr>
          <p:cNvCxnSpPr>
            <a:cxnSpLocks/>
          </p:cNvCxnSpPr>
          <p:nvPr/>
        </p:nvCxnSpPr>
        <p:spPr>
          <a:xfrm>
            <a:off x="110197" y="2121878"/>
            <a:ext cx="177487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26E8CCC-D76F-43AB-93BC-866B0A6E7B06}"/>
              </a:ext>
            </a:extLst>
          </p:cNvPr>
          <p:cNvSpPr txBox="1"/>
          <p:nvPr/>
        </p:nvSpPr>
        <p:spPr>
          <a:xfrm>
            <a:off x="0" y="397565"/>
            <a:ext cx="3323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Βιβλίο σελίδα 101</a:t>
            </a:r>
          </a:p>
        </p:txBody>
      </p:sp>
    </p:spTree>
    <p:extLst>
      <p:ext uri="{BB962C8B-B14F-4D97-AF65-F5344CB8AC3E}">
        <p14:creationId xmlns:p14="http://schemas.microsoft.com/office/powerpoint/2010/main" val="3770788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83B037-C05F-40CE-A3EA-193E7EA7A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Βιβλίο σελίδα 101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2BE21E81-2925-4BA3-BACF-B73F62700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9" y="1560300"/>
            <a:ext cx="11682344" cy="403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63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08F178F-9734-4A79-B774-6E717E1BE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Βιβλίο σελίδα 101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EC79C12E-6121-4648-8C8F-D3AF0AF74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46" y="1629626"/>
            <a:ext cx="11743300" cy="234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04988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RegularSeed_2SEEDS">
      <a:dk1>
        <a:srgbClr val="000000"/>
      </a:dk1>
      <a:lt1>
        <a:srgbClr val="FFFFFF"/>
      </a:lt1>
      <a:dk2>
        <a:srgbClr val="3B2E22"/>
      </a:dk2>
      <a:lt2>
        <a:srgbClr val="E8E5E2"/>
      </a:lt2>
      <a:accent1>
        <a:srgbClr val="3378B9"/>
      </a:accent1>
      <a:accent2>
        <a:srgbClr val="3FB0B9"/>
      </a:accent2>
      <a:accent3>
        <a:srgbClr val="4552CB"/>
      </a:accent3>
      <a:accent4>
        <a:srgbClr val="B93C33"/>
      </a:accent4>
      <a:accent5>
        <a:srgbClr val="CB8645"/>
      </a:accent5>
      <a:accent6>
        <a:srgbClr val="B0A330"/>
      </a:accent6>
      <a:hlink>
        <a:srgbClr val="B0743A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61</Words>
  <Application>Microsoft Office PowerPoint</Application>
  <PresentationFormat>Ευρεία οθόνη</PresentationFormat>
  <Paragraphs>18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3" baseType="lpstr">
      <vt:lpstr>Arial</vt:lpstr>
      <vt:lpstr>Arial Narrow</vt:lpstr>
      <vt:lpstr>Century Gothic</vt:lpstr>
      <vt:lpstr>BrushVTI</vt:lpstr>
      <vt:lpstr>Οι κάτοικοι και τα κράτη της Ευρώπης</vt:lpstr>
      <vt:lpstr>Παρουσίαση του PowerPoint</vt:lpstr>
      <vt:lpstr>Τα κράτη και οι πρωτεύουσές τους</vt:lpstr>
      <vt:lpstr>Τα κράτη και οι πρωτεύουσές τους</vt:lpstr>
      <vt:lpstr>Βιβλίο σελίδα 100</vt:lpstr>
      <vt:lpstr>Παρουσίαση του PowerPoint</vt:lpstr>
      <vt:lpstr>Παρουσίαση του PowerPoint</vt:lpstr>
      <vt:lpstr>Βιβλίο σελίδα 101</vt:lpstr>
      <vt:lpstr>Βιβλίο σελίδα 101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Γεωγραφία</dc:title>
  <dc:creator>irele</dc:creator>
  <cp:lastModifiedBy> </cp:lastModifiedBy>
  <cp:revision>27</cp:revision>
  <dcterms:created xsi:type="dcterms:W3CDTF">2021-02-26T17:58:27Z</dcterms:created>
  <dcterms:modified xsi:type="dcterms:W3CDTF">2021-03-01T10:49:06Z</dcterms:modified>
</cp:coreProperties>
</file>