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81" r:id="rId3"/>
    <p:sldId id="283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860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4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25,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9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3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0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25,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403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7" r:id="rId7"/>
    <p:sldLayoutId id="2147483773" r:id="rId8"/>
    <p:sldLayoutId id="2147483774" r:id="rId9"/>
    <p:sldLayoutId id="2147483775" r:id="rId10"/>
    <p:sldLayoutId id="2147483776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637A7BB-15A2-4C03-B71E-79A9D49E3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745" y="5476178"/>
            <a:ext cx="10160000" cy="884518"/>
          </a:xfrm>
        </p:spPr>
        <p:txBody>
          <a:bodyPr anchor="t">
            <a:normAutofit/>
          </a:bodyPr>
          <a:lstStyle/>
          <a:p>
            <a:r>
              <a:rPr lang="el-GR" dirty="0">
                <a:latin typeface="Arial Black" panose="020B0A04020102020204" pitchFamily="34" charset="0"/>
              </a:rPr>
              <a:t>Μαθηματικα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3FF38BB-97BD-44C0-8266-324F3B28A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1858" y="5950341"/>
            <a:ext cx="5768283" cy="505326"/>
          </a:xfrm>
        </p:spPr>
        <p:txBody>
          <a:bodyPr anchor="b">
            <a:normAutofit/>
          </a:bodyPr>
          <a:lstStyle/>
          <a:p>
            <a:r>
              <a:rPr lang="el-GR" b="1">
                <a:latin typeface="Arial Black" panose="020B0A04020102020204" pitchFamily="34" charset="0"/>
              </a:rPr>
              <a:t>Εξισώσεις</a:t>
            </a:r>
            <a:endParaRPr lang="el-GR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Φόντο με πολύχρωμο ξύλινο μπλοκ">
            <a:extLst>
              <a:ext uri="{FF2B5EF4-FFF2-40B4-BE49-F238E27FC236}">
                <a16:creationId xmlns:a16="http://schemas.microsoft.com/office/drawing/2014/main" id="{88A4AA39-90F4-4F56-9638-ED948419FC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44" b="18752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834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7288B1-F4BC-4CDA-8FBE-0CC4F95E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20491D-60C8-4A28-969F-3D0FA950B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776A2ED-354C-462E-AAB7-D7FFB3CA7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765" y="0"/>
            <a:ext cx="11141121" cy="6858000"/>
          </a:xfrm>
          <a:prstGeom prst="rect">
            <a:avLst/>
          </a:prstGeom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CD87777F-018A-4342-96DC-95FBD4D94B19}"/>
              </a:ext>
            </a:extLst>
          </p:cNvPr>
          <p:cNvSpPr/>
          <p:nvPr/>
        </p:nvSpPr>
        <p:spPr>
          <a:xfrm>
            <a:off x="2610678" y="0"/>
            <a:ext cx="5520448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ΕΞΙΣΩΣΕΙΣ</a:t>
            </a:r>
          </a:p>
        </p:txBody>
      </p:sp>
    </p:spTree>
    <p:extLst>
      <p:ext uri="{BB962C8B-B14F-4D97-AF65-F5344CB8AC3E}">
        <p14:creationId xmlns:p14="http://schemas.microsoft.com/office/powerpoint/2010/main" val="277616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3BE11E-3DBE-4D82-BBB8-E09BC524A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692" y="2693290"/>
            <a:ext cx="9880979" cy="38191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=25                            49 </a:t>
            </a:r>
            <a:r>
              <a:rPr lang="el-GR" sz="2800" dirty="0"/>
              <a:t>:</a:t>
            </a:r>
            <a:r>
              <a:rPr lang="en-US" sz="2800" dirty="0"/>
              <a:t> x=7                     99x</a:t>
            </a:r>
            <a:r>
              <a:rPr lang="el-GR" sz="2800" dirty="0"/>
              <a:t> </a:t>
            </a:r>
            <a:r>
              <a:rPr lang="en-US" sz="2800" dirty="0"/>
              <a:t>                                   </a:t>
            </a:r>
          </a:p>
          <a:p>
            <a:pPr marL="0" indent="0">
              <a:buNone/>
            </a:pPr>
            <a:endParaRPr lang="en-US" sz="2800" baseline="30000" dirty="0"/>
          </a:p>
          <a:p>
            <a:pPr marL="0" indent="0">
              <a:buNone/>
            </a:pPr>
            <a:r>
              <a:rPr lang="en-US" sz="2800" dirty="0"/>
              <a:t>7x+8                             x </a:t>
            </a:r>
            <a:r>
              <a:rPr lang="el-GR" sz="2800" dirty="0"/>
              <a:t>: 5 =7</a:t>
            </a:r>
            <a:r>
              <a:rPr lang="en-US" sz="2800" dirty="0"/>
              <a:t>                     76&gt;x+10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X – (7+8)=5</a:t>
            </a:r>
            <a:r>
              <a:rPr lang="el-GR" sz="2800" dirty="0"/>
              <a:t>                  </a:t>
            </a:r>
            <a:r>
              <a:rPr lang="en-US" sz="2800" dirty="0"/>
              <a:t>x+8 &lt;20                    51-x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67</a:t>
            </a:r>
            <a:r>
              <a:rPr lang="el-GR" sz="2800" dirty="0"/>
              <a:t>:</a:t>
            </a:r>
            <a:r>
              <a:rPr lang="en-US" sz="2800" dirty="0"/>
              <a:t>x                              9+65=x                     17 –(x+2)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l-GR" sz="2800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1549DF-4AA7-4BE1-B62E-0DC5EF636B52}"/>
              </a:ext>
            </a:extLst>
          </p:cNvPr>
          <p:cNvSpPr txBox="1"/>
          <p:nvPr/>
        </p:nvSpPr>
        <p:spPr>
          <a:xfrm>
            <a:off x="1285461" y="437322"/>
            <a:ext cx="8799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/>
              <a:t>Από τις παρακάτω περιπτώσεις να βρεις και να κυκλώσεις μόνο τις εξισώσεις.</a:t>
            </a:r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94DE680A-9E3E-4B65-B854-B3CED3119C0B}"/>
              </a:ext>
            </a:extLst>
          </p:cNvPr>
          <p:cNvSpPr/>
          <p:nvPr/>
        </p:nvSpPr>
        <p:spPr>
          <a:xfrm>
            <a:off x="657268" y="1987826"/>
            <a:ext cx="1256386" cy="7054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62734612-4061-44AF-B201-796BCCFA3680}"/>
              </a:ext>
            </a:extLst>
          </p:cNvPr>
          <p:cNvSpPr/>
          <p:nvPr/>
        </p:nvSpPr>
        <p:spPr>
          <a:xfrm>
            <a:off x="4452730" y="1932007"/>
            <a:ext cx="1643270" cy="7054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4155962C-6AE5-4609-B15F-C4D82E03BEBB}"/>
              </a:ext>
            </a:extLst>
          </p:cNvPr>
          <p:cNvSpPr/>
          <p:nvPr/>
        </p:nvSpPr>
        <p:spPr>
          <a:xfrm>
            <a:off x="458484" y="3973601"/>
            <a:ext cx="2867811" cy="7054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DED9EB23-E002-47D5-8442-DFAAEFC880EC}"/>
              </a:ext>
            </a:extLst>
          </p:cNvPr>
          <p:cNvSpPr/>
          <p:nvPr/>
        </p:nvSpPr>
        <p:spPr>
          <a:xfrm>
            <a:off x="4452730" y="2953798"/>
            <a:ext cx="1643270" cy="7054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AAD9BE88-50E1-4B55-99B2-FE8728D09802}"/>
              </a:ext>
            </a:extLst>
          </p:cNvPr>
          <p:cNvSpPr/>
          <p:nvPr/>
        </p:nvSpPr>
        <p:spPr>
          <a:xfrm>
            <a:off x="4452730" y="5161722"/>
            <a:ext cx="1449828" cy="7054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D65E5-AFFA-42C1-B7A4-C33C9FDDAEF1}"/>
              </a:ext>
            </a:extLst>
          </p:cNvPr>
          <p:cNvSpPr txBox="1"/>
          <p:nvPr/>
        </p:nvSpPr>
        <p:spPr>
          <a:xfrm>
            <a:off x="506153" y="1548761"/>
            <a:ext cx="1892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Α΄ ΣΤΗΛΗ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B2CB4F-F9BC-48E2-85D4-B407BB686456}"/>
              </a:ext>
            </a:extLst>
          </p:cNvPr>
          <p:cNvSpPr txBox="1"/>
          <p:nvPr/>
        </p:nvSpPr>
        <p:spPr>
          <a:xfrm>
            <a:off x="4391811" y="1418840"/>
            <a:ext cx="2667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Β΄ ΣΤΗΛΗ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8DF24-FF6A-4E10-9E19-0305AE55F7FD}"/>
              </a:ext>
            </a:extLst>
          </p:cNvPr>
          <p:cNvSpPr txBox="1"/>
          <p:nvPr/>
        </p:nvSpPr>
        <p:spPr>
          <a:xfrm>
            <a:off x="7556310" y="1488104"/>
            <a:ext cx="1892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Γ΄ ΣΤΗΛΗ</a:t>
            </a:r>
          </a:p>
        </p:txBody>
      </p:sp>
    </p:spTree>
    <p:extLst>
      <p:ext uri="{BB962C8B-B14F-4D97-AF65-F5344CB8AC3E}">
        <p14:creationId xmlns:p14="http://schemas.microsoft.com/office/powerpoint/2010/main" val="4070188056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70</Words>
  <Application>Microsoft Office PowerPoint</Application>
  <PresentationFormat>Ευρεία οθόνη</PresentationFormat>
  <Paragraphs>15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Arial Black</vt:lpstr>
      <vt:lpstr>Bembo</vt:lpstr>
      <vt:lpstr>ArchiveVTI</vt:lpstr>
      <vt:lpstr>Μαθηματικα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</dc:title>
  <dc:creator>irele</dc:creator>
  <cp:lastModifiedBy> </cp:lastModifiedBy>
  <cp:revision>28</cp:revision>
  <dcterms:created xsi:type="dcterms:W3CDTF">2021-02-19T18:38:37Z</dcterms:created>
  <dcterms:modified xsi:type="dcterms:W3CDTF">2021-02-24T23:00:37Z</dcterms:modified>
</cp:coreProperties>
</file>