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74" r:id="rId3"/>
    <p:sldId id="293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914005-EDCF-444D-8BA7-B241355AB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97F4818-3E33-4569-AA26-57E766F52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D563FD2-56B1-439F-B4C3-2BA8AD3B5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34F4866-DF56-4962-898D-343D39007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71C3FAE-98ED-4CCF-B48C-5D9B6E8F0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25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110573-D968-450E-970F-ABB4F2537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8059792-800F-4A97-8D0B-B4BDB4B85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4FA2514-3380-4EB5-9F2E-F7D3B0F5C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63B3A66-4DE7-4336-8B6E-A6268B4CB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06409C1-00AB-42C2-9D83-FA9C532F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82932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7112CCBE-8A64-415C-AFCE-E16810F49A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6CE1CB7-90C4-4338-A096-D6A98178B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441FFDF-61A6-4BD2-8254-779AE2F6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3DD5B3B-9545-4CAF-BF95-9A63F7C67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7336986-F0EC-4A05-ADF0-222CB08DE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59219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C4BA67-37B9-4D23-AC6F-BA3CA4C67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8392F80-E55B-4405-9223-BFABCA190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2CA1161-76A8-4DE7-BF84-6034DC880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D6FB88F-77E2-4656-99DC-FD1CA558F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C006563-2EA1-4DF0-813A-4EF1C8896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45817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A1F427-89BA-4A27-B084-DE7815BBE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6F0542B-A1D4-47AD-BF6A-80CCA18CC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2E2F884-E617-4B96-B527-CE668E4B1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8396E47-C21B-45D5-9465-861EFFD11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9BAFB7-9805-4CC1-A423-CD4B1B315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78756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59C6B50-CC27-4B85-91D5-1C7D0E868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D4042D-B475-47E6-87B7-9EF760BC73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B061549-B4D4-47F2-BC14-F863C0987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A7640D2-42B6-415A-B5EA-A59A9312C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BF137DA-6A87-4208-9553-9AF4FC0D3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448EB2C-AAA7-4553-BBE1-91734D43C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6677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781125-4DE7-444D-9216-4158DD9AC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33A220E-CDF2-44C7-9FB8-BFCDC29D8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D85F3B1-1410-4552-9F44-C48D27A00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8F465BD-359B-4C84-8D8F-15545460BB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1D4647A-1203-43F4-ACE4-669DEA66C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A22B237-FE2F-4108-8B46-CAA25E272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1DD3FA8-8D18-4FA8-A2AC-CF1E7E08A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9D12733-17CA-4ADB-8F5A-0F2A9BF03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67958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248354-3C52-42ED-A871-3C7DE150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418A346-E3CB-494F-BD15-079B016A1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B2E0D98-6106-46BD-997B-00E7D938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D9E148C-1E1C-4D37-A5C0-424A451FB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96287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BB08F3D-590A-40B4-8407-E808905DA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96B8A47D-E31A-4E9B-B35A-56FBEFE4B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0B033C5-6782-4111-9E9D-7DB4FAC4C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7803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E89B52-E63A-4208-BB40-E1C248109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D167148-B3C4-49CF-8FC7-7112C4848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67109EB-A815-4B73-B0A5-2AE058807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87726FC-85DD-4775-B0DD-BEC0F6E0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5A08D76-2F42-4477-95DD-F78299C5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2B3012E-4B72-4172-A90D-6628386B9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9195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E8174D-3B3F-40BF-9CE2-DB056850B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0169618-AE10-4B4B-968B-B0BD9706B3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7F72EF9-A0AC-47B8-93CE-0FFB86A5BC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8FA088D-B3BF-4030-8120-3F4E8EED8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941EAF8-CCB5-4621-A1CF-EA3D3ACF3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19F8F86-9BF1-4166-A4F9-4A73AFDCB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3522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1A2210A-FDF9-45E6-9834-D87B1100D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93A5316-CDB3-4B03-A1DD-C8EE8B030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08BF46C-7831-49B8-AFF0-FD021934CE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8082C-0922-4249-A612-B415F5231620}" type="datetime1">
              <a:rPr lang="en-US" smtClean="0"/>
              <a:t>2/22/2021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ECC2123-B3DB-4153-8C90-E9BE93D750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BA68A1B-1777-46E6-A56E-C7D79E499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2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C5EC21-2746-4CF2-98C5-61675CF2CA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5103" y="1057522"/>
            <a:ext cx="4741843" cy="2173433"/>
          </a:xfrm>
        </p:spPr>
        <p:txBody>
          <a:bodyPr>
            <a:normAutofit/>
          </a:bodyPr>
          <a:lstStyle/>
          <a:p>
            <a:r>
              <a:rPr lang="el-GR" sz="4400" dirty="0">
                <a:solidFill>
                  <a:srgbClr val="FF0000"/>
                </a:solidFill>
              </a:rPr>
              <a:t>ΠΑΡΟΥΣΙΑΣΗ ΓΛΩΣΣΑΣ</a:t>
            </a:r>
          </a:p>
        </p:txBody>
      </p:sp>
      <p:pic>
        <p:nvPicPr>
          <p:cNvPr id="4" name="Picture 3" descr="Στοίβα αρχείων">
            <a:extLst>
              <a:ext uri="{FF2B5EF4-FFF2-40B4-BE49-F238E27FC236}">
                <a16:creationId xmlns:a16="http://schemas.microsoft.com/office/drawing/2014/main" id="{3322A7E3-EF7B-4413-B365-A373C8C9D0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586" r="22516" b="-2"/>
          <a:stretch/>
        </p:blipFill>
        <p:spPr>
          <a:xfrm>
            <a:off x="6859936" y="-2"/>
            <a:ext cx="5332064" cy="685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54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F2FF5931-DF55-48C3-B08A-22FEEB3CAC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60" y="2444900"/>
            <a:ext cx="1303133" cy="2110923"/>
          </a:xfr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F97F9652-FD2C-4A96-80DD-8C0C10B050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312" y="745493"/>
            <a:ext cx="9200540" cy="528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229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A97B19-ABB6-4D5B-BF41-848C75551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b="1" dirty="0">
                <a:latin typeface="Arial" panose="020B0604020202020204" pitchFamily="34" charset="0"/>
                <a:cs typeface="Arial" panose="020B0604020202020204" pitchFamily="34" charset="0"/>
              </a:rPr>
              <a:t>1. Σημείωσε Υ για το υποκείμενο, Ρ για το Ρήμα, Α για το Αντικείμενο και Κ για το Κατηγορούμενο.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3E2C9FF-7224-4C11-84C5-7E685B1E0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239831" cy="49329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        Υ                Ρ               Κ</a:t>
            </a:r>
          </a:p>
          <a:p>
            <a:pPr marL="0" indent="0">
              <a:buNone/>
            </a:pPr>
            <a:r>
              <a:rPr lang="el-GR" dirty="0"/>
              <a:t>Τα παιδιά φαίνονται καλοδιάθετα. </a:t>
            </a:r>
          </a:p>
          <a:p>
            <a:pPr marL="0" indent="0">
              <a:buNone/>
            </a:pPr>
            <a:r>
              <a:rPr lang="el-GR" dirty="0"/>
              <a:t>        Υ             Ρ          Α </a:t>
            </a:r>
          </a:p>
          <a:p>
            <a:pPr marL="0" indent="0">
              <a:buNone/>
            </a:pPr>
            <a:r>
              <a:rPr lang="el-GR" dirty="0"/>
              <a:t>Ο Μάριος πήρε το βιβλίο. </a:t>
            </a:r>
          </a:p>
          <a:p>
            <a:pPr marL="0" indent="0">
              <a:buNone/>
            </a:pPr>
            <a:r>
              <a:rPr lang="el-GR" dirty="0"/>
              <a:t>         Υ                          </a:t>
            </a:r>
            <a:r>
              <a:rPr lang="el-GR" dirty="0" err="1"/>
              <a:t>Υ</a:t>
            </a:r>
            <a:r>
              <a:rPr lang="el-GR" dirty="0"/>
              <a:t>             Ρ                   Κ</a:t>
            </a:r>
          </a:p>
          <a:p>
            <a:pPr marL="0" indent="0">
              <a:buNone/>
            </a:pPr>
            <a:r>
              <a:rPr lang="el-GR" dirty="0"/>
              <a:t>Ο Δημήτρης και ο Νίκος εκλέχθηκαν αντιπρόεδροι. </a:t>
            </a:r>
          </a:p>
          <a:p>
            <a:pPr marL="0" indent="0">
              <a:buNone/>
            </a:pPr>
            <a:r>
              <a:rPr lang="el-GR" dirty="0"/>
              <a:t>         Υ                    Ρ                     Κ</a:t>
            </a:r>
          </a:p>
          <a:p>
            <a:pPr marL="0" indent="0">
              <a:buNone/>
            </a:pPr>
            <a:r>
              <a:rPr lang="el-GR" dirty="0"/>
              <a:t>Η Σταυρούλα διορίστηκε αναπληρώτρια. </a:t>
            </a:r>
          </a:p>
          <a:p>
            <a:pPr marL="0" indent="0">
              <a:buNone/>
            </a:pPr>
            <a:r>
              <a:rPr lang="el-GR" dirty="0"/>
              <a:t>        Υ             Κ</a:t>
            </a:r>
          </a:p>
          <a:p>
            <a:pPr marL="0" indent="0">
              <a:buNone/>
            </a:pPr>
            <a:r>
              <a:rPr lang="el-GR" dirty="0"/>
              <a:t>Είμαστε </a:t>
            </a:r>
            <a:r>
              <a:rPr lang="el-GR" u="sng" dirty="0"/>
              <a:t>ό,τι τρώμε</a:t>
            </a:r>
            <a:r>
              <a:rPr lang="el-GR" dirty="0"/>
              <a:t>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007033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75</Words>
  <Application>Microsoft Office PowerPoint</Application>
  <PresentationFormat>Ευρεία οθόνη</PresentationFormat>
  <Paragraphs>12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ΠΑΡΟΥΣΙΑΣΗ ΓΛΩΣΣΑΣ</vt:lpstr>
      <vt:lpstr>Παρουσίαση του PowerPoint</vt:lpstr>
      <vt:lpstr>1. Σημείωσε Υ για το υποκείμενο, Ρ για το Ρήμα, Α για το Αντικείμενο και Κ για το Κατηγορούμενο.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ΔΙΟΡΘΩΣΗ ΑΣΚΗΣΕΩΝ ΓΛΩΣΣΑΣ</dc:title>
  <dc:creator>ΕΛΕΝΗ ΚΟΥΓΙΟΥΡΗ</dc:creator>
  <cp:lastModifiedBy> </cp:lastModifiedBy>
  <cp:revision>28</cp:revision>
  <dcterms:created xsi:type="dcterms:W3CDTF">2021-02-21T15:10:52Z</dcterms:created>
  <dcterms:modified xsi:type="dcterms:W3CDTF">2021-02-22T14:20:27Z</dcterms:modified>
</cp:coreProperties>
</file>