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81000" y="3042000"/>
            <a:ext cx="2835275" cy="602456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6781800" y="3494438"/>
            <a:ext cx="1903412" cy="552450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7546975" y="4087369"/>
            <a:ext cx="1139824" cy="1057275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rot="10800000" flipH="1">
            <a:off x="228600" y="4000518"/>
            <a:ext cx="2208225" cy="114573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220050" y="387924"/>
            <a:ext cx="4710000" cy="303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Οι 10 χρυσοί κανόνες για την ασφάλεια στο διαδίκτυο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220050" y="3731169"/>
            <a:ext cx="4710000" cy="127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Από το βιβλίο του Τζερόνιμο Στίλτον “Ο πειρατής του διαδικτύου”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Ορισμένοι ιστότοποι μπορεί να σου ζητήσουν χρήματα. Μην τους επισκέπτεσαι!!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Κανόνας 9ος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Χρησιμοποίησε την κοινή λογική όταν σερφάρεις στο ίντερνετ.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Κανόνας 10ος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54950" y="1244075"/>
            <a:ext cx="7831799" cy="3681900"/>
          </a:xfrm>
          <a:prstGeom prst="rect">
            <a:avLst/>
          </a:prstGeom>
          <a:ln w="9525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lang="el"/>
              <a:t>Πάντα να σερφάρεις στο διαδίκτυο με την βοήθεια ενός ενήλικα.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Κανόνας 1ος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Μην αποκαλύπτεις ποτέ τον κωδικό σου.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Κανόνας 2ος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854948" y="1228297"/>
            <a:ext cx="7831799" cy="3741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Μην ανοίγεις ύποπτα συνημμένα έγγραφα.</a:t>
            </a:r>
            <a:r>
              <a:rPr lang="el" sz="4800" b="1">
                <a:solidFill>
                  <a:schemeClr val="dk1"/>
                </a:solidFill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Κανόνας 3ος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Μην στέλνεις φωτογραφίες και προσωπικές πληροφορίες σε αγνώστους.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Κανόνας 4ος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Ενημέρωσε αμέσως τους γονείς σου αν δέχεσαι φωτογραφίες από ανθρώπους που δε γνωρίζεις.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Κανόνας 5ος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Να είσαι επιφυλακτικός με την ταυτότητα αυτών που γνωρίζεις στο διαδίκτυο. Μπορεί να μην είναι αυτό που δείχνουν.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Κανόνας 6ος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Μην κλείνεις ραντεβού με αγνώστους.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Κανόνας 7ος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Μείνε μακριά από αγενείς.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l"/>
              <a:t>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Κανόνας 8ος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Προβολή στην οθόνη (16:9)</PresentationFormat>
  <Paragraphs>25</Paragraphs>
  <Slides>11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trek</vt:lpstr>
      <vt:lpstr>Οι 10 χρυσοί κανόνες για την ασφάλεια στο διαδίκτυο</vt:lpstr>
      <vt:lpstr>Κανόνας 1ος</vt:lpstr>
      <vt:lpstr>Κανόνας 2ος</vt:lpstr>
      <vt:lpstr>Κανόνας 3ος</vt:lpstr>
      <vt:lpstr>Κανόνας 4ος</vt:lpstr>
      <vt:lpstr>Κανόνας 5ος</vt:lpstr>
      <vt:lpstr>Κανόνας 6ος</vt:lpstr>
      <vt:lpstr>Κανόνας 7ος</vt:lpstr>
      <vt:lpstr>Κανόνας 8ος</vt:lpstr>
      <vt:lpstr>Κανόνας 9ος</vt:lpstr>
      <vt:lpstr>Κανόνας 10ος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10 χρυσοί κανόνες για την ασφάλεια στο διαδίκτυο</dc:title>
  <dc:creator>eleni</dc:creator>
  <cp:lastModifiedBy>eleni</cp:lastModifiedBy>
  <cp:revision>1</cp:revision>
  <dcterms:modified xsi:type="dcterms:W3CDTF">2015-03-28T22:32:22Z</dcterms:modified>
</cp:coreProperties>
</file>