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67" r:id="rId4"/>
    <p:sldId id="268" r:id="rId5"/>
    <p:sldId id="257" r:id="rId6"/>
    <p:sldId id="260" r:id="rId7"/>
    <p:sldId id="259" r:id="rId8"/>
    <p:sldId id="261" r:id="rId9"/>
    <p:sldId id="262" r:id="rId10"/>
    <p:sldId id="263" r:id="rId11"/>
    <p:sldId id="265" r:id="rId12"/>
    <p:sldId id="264" r:id="rId13"/>
    <p:sldId id="269" r:id="rId14"/>
    <p:sldId id="270" r:id="rId15"/>
    <p:sldId id="271" r:id="rId1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86" d="100"/>
          <a:sy n="86" d="100"/>
        </p:scale>
        <p:origin x="65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10" name="Freeform 6" title="Page Number Shape">
            <a:extLst>
              <a:ext uri="{FF2B5EF4-FFF2-40B4-BE49-F238E27FC236}">
                <a16:creationId xmlns:a16="http://schemas.microsoft.com/office/drawing/2014/main" id="{DD4C4B28-6B4B-4445-8535-F516D74E4AA9}"/>
              </a:ext>
            </a:extLst>
          </p:cNvPr>
          <p:cNvSpPr/>
          <p:nvPr/>
        </p:nvSpPr>
        <p:spPr bwMode="auto">
          <a:xfrm>
            <a:off x="11784011" y="578356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cxnSp>
        <p:nvCxnSpPr>
          <p:cNvPr id="12" name="Straight Connector 11" title="Verticle Rule Line">
            <a:extLst>
              <a:ext uri="{FF2B5EF4-FFF2-40B4-BE49-F238E27FC236}">
                <a16:creationId xmlns:a16="http://schemas.microsoft.com/office/drawing/2014/main" id="{0CB1C732-7193-4253-8746-850D090A6B4E}"/>
              </a:ext>
            </a:extLst>
          </p:cNvPr>
          <p:cNvCxnSpPr>
            <a:cxnSpLocks/>
          </p:cNvCxnSpPr>
          <p:nvPr/>
        </p:nvCxnSpPr>
        <p:spPr>
          <a:xfrm>
            <a:off x="758952" y="1280160"/>
            <a:ext cx="0" cy="557784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F03AA199-952B-427F-A5BE-B97D25FD0733}"/>
              </a:ext>
            </a:extLst>
          </p:cNvPr>
          <p:cNvSpPr>
            <a:spLocks noGrp="1"/>
          </p:cNvSpPr>
          <p:nvPr>
            <p:ph type="ctrTitle"/>
          </p:nvPr>
        </p:nvSpPr>
        <p:spPr>
          <a:xfrm>
            <a:off x="1078992" y="1143000"/>
            <a:ext cx="6720840" cy="3730752"/>
          </a:xfrm>
        </p:spPr>
        <p:txBody>
          <a:bodyPr anchor="t">
            <a:normAutofit/>
          </a:bodyPr>
          <a:lstStyle>
            <a:lvl1pPr algn="l">
              <a:defRPr sz="7200" baseline="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6A1AA393-A876-475F-A05B-1CCAB6C1F089}"/>
              </a:ext>
            </a:extLst>
          </p:cNvPr>
          <p:cNvSpPr>
            <a:spLocks noGrp="1"/>
          </p:cNvSpPr>
          <p:nvPr>
            <p:ph type="subTitle" idx="1"/>
          </p:nvPr>
        </p:nvSpPr>
        <p:spPr>
          <a:xfrm>
            <a:off x="1078992" y="5010912"/>
            <a:ext cx="6720840" cy="704088"/>
          </a:xfrm>
        </p:spPr>
        <p:txBody>
          <a:bodyPr>
            <a:normAutofit/>
          </a:bodyPr>
          <a:lstStyle>
            <a:lvl1pPr marL="0" indent="0" algn="l">
              <a:lnSpc>
                <a:spcPct val="100000"/>
              </a:lnSpc>
              <a:buNone/>
              <a:defRPr sz="2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3395621-D631-4F31-AEEF-C8574E507372}"/>
              </a:ext>
            </a:extLst>
          </p:cNvPr>
          <p:cNvSpPr>
            <a:spLocks noGrp="1"/>
          </p:cNvSpPr>
          <p:nvPr>
            <p:ph type="dt" sz="half" idx="10"/>
          </p:nvPr>
        </p:nvSpPr>
        <p:spPr>
          <a:xfrm>
            <a:off x="8286356" y="6007608"/>
            <a:ext cx="3143643" cy="365125"/>
          </a:xfrm>
        </p:spPr>
        <p:txBody>
          <a:bodyPr/>
          <a:lstStyle/>
          <a:p>
            <a:fld id="{53BEF823-48A5-43FC-BE03-E79964288B41}" type="datetimeFigureOut">
              <a:rPr lang="en-US" smtClean="0"/>
              <a:t>9/26/2021</a:t>
            </a:fld>
            <a:endParaRPr lang="en-US" dirty="0"/>
          </a:p>
        </p:txBody>
      </p:sp>
      <p:sp>
        <p:nvSpPr>
          <p:cNvPr id="5" name="Footer Placeholder 4">
            <a:extLst>
              <a:ext uri="{FF2B5EF4-FFF2-40B4-BE49-F238E27FC236}">
                <a16:creationId xmlns:a16="http://schemas.microsoft.com/office/drawing/2014/main" id="{305EE125-77AD-4E23-AFB7-C5CFDEACACF1}"/>
              </a:ext>
            </a:extLst>
          </p:cNvPr>
          <p:cNvSpPr>
            <a:spLocks noGrp="1"/>
          </p:cNvSpPr>
          <p:nvPr>
            <p:ph type="ftr" sz="quarter" idx="11"/>
          </p:nvPr>
        </p:nvSpPr>
        <p:spPr>
          <a:xfrm>
            <a:off x="1078991" y="6007608"/>
            <a:ext cx="6720837" cy="365125"/>
          </a:xfrm>
        </p:spPr>
        <p:txBody>
          <a:bodyPr/>
          <a:lstStyle/>
          <a:p>
            <a:endParaRPr lang="en-US" dirty="0"/>
          </a:p>
        </p:txBody>
      </p:sp>
      <p:sp>
        <p:nvSpPr>
          <p:cNvPr id="6" name="Slide Number Placeholder 5">
            <a:extLst>
              <a:ext uri="{FF2B5EF4-FFF2-40B4-BE49-F238E27FC236}">
                <a16:creationId xmlns:a16="http://schemas.microsoft.com/office/drawing/2014/main" id="{DC569682-B530-4F52-87B9-39464A0930B3}"/>
              </a:ext>
            </a:extLst>
          </p:cNvPr>
          <p:cNvSpPr>
            <a:spLocks noGrp="1"/>
          </p:cNvSpPr>
          <p:nvPr>
            <p:ph type="sldNum" sz="quarter" idx="12"/>
          </p:nvPr>
        </p:nvSpPr>
        <p:spPr/>
        <p:txBody>
          <a:bodyPr/>
          <a:lstStyle>
            <a:lvl1pPr algn="ctr">
              <a:defRPr/>
            </a:lvl1p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2010206387"/>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59FCF-ACDF-495D-ACFA-15FCAC9EAEE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B3786E3-AB17-427E-8EF8-7FCB671A11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833B4E9-7A16-448C-8BE6-B14941A34857}"/>
              </a:ext>
            </a:extLst>
          </p:cNvPr>
          <p:cNvSpPr>
            <a:spLocks noGrp="1"/>
          </p:cNvSpPr>
          <p:nvPr>
            <p:ph type="dt" sz="half" idx="10"/>
          </p:nvPr>
        </p:nvSpPr>
        <p:spPr/>
        <p:txBody>
          <a:bodyPr/>
          <a:lstStyle/>
          <a:p>
            <a:pPr algn="r"/>
            <a:fld id="{53BEF823-48A5-43FC-BE03-E79964288B41}" type="datetimeFigureOut">
              <a:rPr lang="en-US" smtClean="0"/>
              <a:pPr algn="r"/>
              <a:t>9/26/2021</a:t>
            </a:fld>
            <a:endParaRPr lang="en-US" dirty="0"/>
          </a:p>
        </p:txBody>
      </p:sp>
      <p:sp>
        <p:nvSpPr>
          <p:cNvPr id="8" name="Footer Placeholder 7">
            <a:extLst>
              <a:ext uri="{FF2B5EF4-FFF2-40B4-BE49-F238E27FC236}">
                <a16:creationId xmlns:a16="http://schemas.microsoft.com/office/drawing/2014/main" id="{579212F5-5835-49FF-836F-5E3008A0EDB1}"/>
              </a:ext>
            </a:extLst>
          </p:cNvPr>
          <p:cNvSpPr>
            <a:spLocks noGrp="1"/>
          </p:cNvSpPr>
          <p:nvPr>
            <p:ph type="ftr" sz="quarter" idx="11"/>
          </p:nvPr>
        </p:nvSpPr>
        <p:spPr/>
        <p:txBody>
          <a:bodyPr/>
          <a:lstStyle/>
          <a:p>
            <a:pPr algn="l"/>
            <a:endParaRPr lang="en-US" dirty="0"/>
          </a:p>
        </p:txBody>
      </p:sp>
      <p:sp>
        <p:nvSpPr>
          <p:cNvPr id="9" name="Slide Number Placeholder 8">
            <a:extLst>
              <a:ext uri="{FF2B5EF4-FFF2-40B4-BE49-F238E27FC236}">
                <a16:creationId xmlns:a16="http://schemas.microsoft.com/office/drawing/2014/main" id="{DE9D492B-E5EE-4D24-A087-57D739CFACE8}"/>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2038731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31E395-94BD-4E79-8E42-9CD4EB33CA60}"/>
              </a:ext>
            </a:extLst>
          </p:cNvPr>
          <p:cNvSpPr>
            <a:spLocks noGrp="1"/>
          </p:cNvSpPr>
          <p:nvPr>
            <p:ph type="title" orient="vert"/>
          </p:nvPr>
        </p:nvSpPr>
        <p:spPr>
          <a:xfrm>
            <a:off x="8475542" y="758952"/>
            <a:ext cx="2954458" cy="4986002"/>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079AA8A4-66BC-4E80-ABE3-F533F82B88CA}"/>
              </a:ext>
            </a:extLst>
          </p:cNvPr>
          <p:cNvSpPr>
            <a:spLocks noGrp="1"/>
          </p:cNvSpPr>
          <p:nvPr>
            <p:ph type="body" orient="vert" idx="1"/>
          </p:nvPr>
        </p:nvSpPr>
        <p:spPr>
          <a:xfrm>
            <a:off x="758952" y="758952"/>
            <a:ext cx="7407586" cy="498600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DDA4EA6-6A1A-48ED-9D79-A438561C7E79}"/>
              </a:ext>
            </a:extLst>
          </p:cNvPr>
          <p:cNvSpPr>
            <a:spLocks noGrp="1"/>
          </p:cNvSpPr>
          <p:nvPr>
            <p:ph type="dt" sz="half" idx="10"/>
          </p:nvPr>
        </p:nvSpPr>
        <p:spPr/>
        <p:txBody>
          <a:bodyPr/>
          <a:lstStyle/>
          <a:p>
            <a:pPr algn="r"/>
            <a:fld id="{53BEF823-48A5-43FC-BE03-E79964288B41}" type="datetimeFigureOut">
              <a:rPr lang="en-US" smtClean="0"/>
              <a:pPr algn="r"/>
              <a:t>9/26/2021</a:t>
            </a:fld>
            <a:endParaRPr lang="en-US" dirty="0"/>
          </a:p>
        </p:txBody>
      </p:sp>
      <p:sp>
        <p:nvSpPr>
          <p:cNvPr id="8" name="Footer Placeholder 7">
            <a:extLst>
              <a:ext uri="{FF2B5EF4-FFF2-40B4-BE49-F238E27FC236}">
                <a16:creationId xmlns:a16="http://schemas.microsoft.com/office/drawing/2014/main" id="{F049B2BA-9250-4EBF-8820-10BDA5C1C62B}"/>
              </a:ext>
            </a:extLst>
          </p:cNvPr>
          <p:cNvSpPr>
            <a:spLocks noGrp="1"/>
          </p:cNvSpPr>
          <p:nvPr>
            <p:ph type="ftr" sz="quarter" idx="11"/>
          </p:nvPr>
        </p:nvSpPr>
        <p:spPr/>
        <p:txBody>
          <a:bodyPr/>
          <a:lstStyle/>
          <a:p>
            <a:pPr algn="l"/>
            <a:endParaRPr lang="en-US" dirty="0"/>
          </a:p>
        </p:txBody>
      </p:sp>
      <p:sp>
        <p:nvSpPr>
          <p:cNvPr id="9" name="Slide Number Placeholder 8">
            <a:extLst>
              <a:ext uri="{FF2B5EF4-FFF2-40B4-BE49-F238E27FC236}">
                <a16:creationId xmlns:a16="http://schemas.microsoft.com/office/drawing/2014/main" id="{1F914475-55F3-4C46-BAE2-E4D93E9E3781}"/>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4072828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351BD-5252-4168-A69E-C6864AE297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9748EEE-19C9-493B-836D-73B9E4A0BE1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7FA6BFE-11ED-4FB4-9F65-508B5B0F0DD3}"/>
              </a:ext>
            </a:extLst>
          </p:cNvPr>
          <p:cNvSpPr>
            <a:spLocks noGrp="1"/>
          </p:cNvSpPr>
          <p:nvPr>
            <p:ph type="dt" sz="half" idx="10"/>
          </p:nvPr>
        </p:nvSpPr>
        <p:spPr/>
        <p:txBody>
          <a:bodyPr/>
          <a:lstStyle/>
          <a:p>
            <a:pPr algn="r"/>
            <a:fld id="{53BEF823-48A5-43FC-BE03-E79964288B41}" type="datetimeFigureOut">
              <a:rPr lang="en-US" smtClean="0"/>
              <a:pPr algn="r"/>
              <a:t>9/26/2021</a:t>
            </a:fld>
            <a:endParaRPr lang="en-US" dirty="0"/>
          </a:p>
        </p:txBody>
      </p:sp>
      <p:sp>
        <p:nvSpPr>
          <p:cNvPr id="8" name="Footer Placeholder 7">
            <a:extLst>
              <a:ext uri="{FF2B5EF4-FFF2-40B4-BE49-F238E27FC236}">
                <a16:creationId xmlns:a16="http://schemas.microsoft.com/office/drawing/2014/main" id="{F90F536E-BEFF-4E0D-B4EC-39DE28C67CC3}"/>
              </a:ext>
            </a:extLst>
          </p:cNvPr>
          <p:cNvSpPr>
            <a:spLocks noGrp="1"/>
          </p:cNvSpPr>
          <p:nvPr>
            <p:ph type="ftr" sz="quarter" idx="11"/>
          </p:nvPr>
        </p:nvSpPr>
        <p:spPr/>
        <p:txBody>
          <a:bodyPr/>
          <a:lstStyle/>
          <a:p>
            <a:pPr algn="l"/>
            <a:endParaRPr lang="en-US" dirty="0"/>
          </a:p>
        </p:txBody>
      </p:sp>
      <p:sp>
        <p:nvSpPr>
          <p:cNvPr id="9" name="Slide Number Placeholder 8">
            <a:extLst>
              <a:ext uri="{FF2B5EF4-FFF2-40B4-BE49-F238E27FC236}">
                <a16:creationId xmlns:a16="http://schemas.microsoft.com/office/drawing/2014/main" id="{36EE02AF-6FE1-4972-BD48-A82499AD67F6}"/>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3892101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452EE-D9FC-4E51-9BFF-141F9192339F}"/>
              </a:ext>
            </a:extLst>
          </p:cNvPr>
          <p:cNvSpPr>
            <a:spLocks noGrp="1"/>
          </p:cNvSpPr>
          <p:nvPr>
            <p:ph type="title"/>
          </p:nvPr>
        </p:nvSpPr>
        <p:spPr>
          <a:xfrm>
            <a:off x="763051" y="2414016"/>
            <a:ext cx="10666949" cy="3099816"/>
          </a:xfrm>
        </p:spPr>
        <p:txBody>
          <a:bodyPr anchor="t"/>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1E086C4-4949-4E7A-A182-6709496A1C38}"/>
              </a:ext>
            </a:extLst>
          </p:cNvPr>
          <p:cNvSpPr>
            <a:spLocks noGrp="1"/>
          </p:cNvSpPr>
          <p:nvPr>
            <p:ph type="body" idx="1"/>
          </p:nvPr>
        </p:nvSpPr>
        <p:spPr>
          <a:xfrm>
            <a:off x="758952" y="1389888"/>
            <a:ext cx="10671048" cy="822960"/>
          </a:xfrm>
        </p:spPr>
        <p:txBody>
          <a:bodyPr anchor="ctr">
            <a:normAutofit/>
          </a:bodyPr>
          <a:lstStyle>
            <a:lvl1pPr marL="0" indent="0">
              <a:buNone/>
              <a:defRPr sz="2000" i="1">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3D12BC88-6A2B-4851-9568-23A4B74D9F98}"/>
              </a:ext>
            </a:extLst>
          </p:cNvPr>
          <p:cNvSpPr>
            <a:spLocks noGrp="1"/>
          </p:cNvSpPr>
          <p:nvPr>
            <p:ph type="dt" sz="half" idx="10"/>
          </p:nvPr>
        </p:nvSpPr>
        <p:spPr/>
        <p:txBody>
          <a:bodyPr/>
          <a:lstStyle/>
          <a:p>
            <a:pPr algn="r"/>
            <a:fld id="{53BEF823-48A5-43FC-BE03-E79964288B41}" type="datetimeFigureOut">
              <a:rPr lang="en-US" smtClean="0"/>
              <a:pPr algn="r"/>
              <a:t>9/26/2021</a:t>
            </a:fld>
            <a:endParaRPr lang="en-US" dirty="0"/>
          </a:p>
        </p:txBody>
      </p:sp>
      <p:sp>
        <p:nvSpPr>
          <p:cNvPr id="8" name="Footer Placeholder 7">
            <a:extLst>
              <a:ext uri="{FF2B5EF4-FFF2-40B4-BE49-F238E27FC236}">
                <a16:creationId xmlns:a16="http://schemas.microsoft.com/office/drawing/2014/main" id="{D882CFE5-65C3-4F46-9141-4645455947D2}"/>
              </a:ext>
            </a:extLst>
          </p:cNvPr>
          <p:cNvSpPr>
            <a:spLocks noGrp="1"/>
          </p:cNvSpPr>
          <p:nvPr>
            <p:ph type="ftr" sz="quarter" idx="11"/>
          </p:nvPr>
        </p:nvSpPr>
        <p:spPr/>
        <p:txBody>
          <a:bodyPr/>
          <a:lstStyle/>
          <a:p>
            <a:pPr algn="l"/>
            <a:endParaRPr lang="en-US" dirty="0"/>
          </a:p>
        </p:txBody>
      </p:sp>
      <p:sp>
        <p:nvSpPr>
          <p:cNvPr id="9" name="Slide Number Placeholder 8">
            <a:extLst>
              <a:ext uri="{FF2B5EF4-FFF2-40B4-BE49-F238E27FC236}">
                <a16:creationId xmlns:a16="http://schemas.microsoft.com/office/drawing/2014/main" id="{5321B390-4E13-4481-AC02-FF126656C4C9}"/>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750419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0E02F8-47BB-4D30-8EFE-69C9222D9EC4}"/>
              </a:ext>
            </a:extLst>
          </p:cNvPr>
          <p:cNvSpPr>
            <a:spLocks noGrp="1"/>
          </p:cNvSpPr>
          <p:nvPr>
            <p:ph sz="half" idx="1"/>
          </p:nvPr>
        </p:nvSpPr>
        <p:spPr>
          <a:xfrm>
            <a:off x="5184648" y="758952"/>
            <a:ext cx="6245352" cy="2240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DA844D33-6BF0-4205-A542-8537E3515938}"/>
              </a:ext>
            </a:extLst>
          </p:cNvPr>
          <p:cNvSpPr>
            <a:spLocks noGrp="1"/>
          </p:cNvSpPr>
          <p:nvPr>
            <p:ph sz="half" idx="2"/>
          </p:nvPr>
        </p:nvSpPr>
        <p:spPr>
          <a:xfrm>
            <a:off x="5184647" y="3273551"/>
            <a:ext cx="6245351" cy="22402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Date Placeholder 8">
            <a:extLst>
              <a:ext uri="{FF2B5EF4-FFF2-40B4-BE49-F238E27FC236}">
                <a16:creationId xmlns:a16="http://schemas.microsoft.com/office/drawing/2014/main" id="{D6953A83-D2BE-4015-8D64-BE93DDFE5D21}"/>
              </a:ext>
            </a:extLst>
          </p:cNvPr>
          <p:cNvSpPr>
            <a:spLocks noGrp="1"/>
          </p:cNvSpPr>
          <p:nvPr>
            <p:ph type="dt" sz="half" idx="10"/>
          </p:nvPr>
        </p:nvSpPr>
        <p:spPr/>
        <p:txBody>
          <a:bodyPr/>
          <a:lstStyle/>
          <a:p>
            <a:pPr algn="r"/>
            <a:fld id="{53BEF823-48A5-43FC-BE03-E79964288B41}" type="datetimeFigureOut">
              <a:rPr lang="en-US" smtClean="0"/>
              <a:pPr algn="r"/>
              <a:t>9/26/2021</a:t>
            </a:fld>
            <a:endParaRPr lang="en-US" dirty="0"/>
          </a:p>
        </p:txBody>
      </p:sp>
      <p:sp>
        <p:nvSpPr>
          <p:cNvPr id="10" name="Footer Placeholder 9">
            <a:extLst>
              <a:ext uri="{FF2B5EF4-FFF2-40B4-BE49-F238E27FC236}">
                <a16:creationId xmlns:a16="http://schemas.microsoft.com/office/drawing/2014/main" id="{BA849E67-05F9-4033-B033-74D6B8C8E771}"/>
              </a:ext>
            </a:extLst>
          </p:cNvPr>
          <p:cNvSpPr>
            <a:spLocks noGrp="1"/>
          </p:cNvSpPr>
          <p:nvPr>
            <p:ph type="ftr" sz="quarter" idx="11"/>
          </p:nvPr>
        </p:nvSpPr>
        <p:spPr/>
        <p:txBody>
          <a:bodyPr/>
          <a:lstStyle/>
          <a:p>
            <a:pPr algn="l"/>
            <a:endParaRPr lang="en-US" dirty="0"/>
          </a:p>
        </p:txBody>
      </p:sp>
      <p:sp>
        <p:nvSpPr>
          <p:cNvPr id="11" name="Slide Number Placeholder 10">
            <a:extLst>
              <a:ext uri="{FF2B5EF4-FFF2-40B4-BE49-F238E27FC236}">
                <a16:creationId xmlns:a16="http://schemas.microsoft.com/office/drawing/2014/main" id="{DFAAC6AA-CFFB-438F-9327-DDB023E2E149}"/>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
        <p:nvSpPr>
          <p:cNvPr id="5" name="Title 4">
            <a:extLst>
              <a:ext uri="{FF2B5EF4-FFF2-40B4-BE49-F238E27FC236}">
                <a16:creationId xmlns:a16="http://schemas.microsoft.com/office/drawing/2014/main" id="{BA4960CB-ABA7-4442-AB15-FE444F23C63C}"/>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498718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8348291-9C7D-407E-8D07-FA3A323EA973}"/>
              </a:ext>
            </a:extLst>
          </p:cNvPr>
          <p:cNvSpPr>
            <a:spLocks noGrp="1"/>
          </p:cNvSpPr>
          <p:nvPr>
            <p:ph type="body" idx="1"/>
          </p:nvPr>
        </p:nvSpPr>
        <p:spPr>
          <a:xfrm>
            <a:off x="5184648" y="758952"/>
            <a:ext cx="6245352" cy="548640"/>
          </a:xfrm>
        </p:spPr>
        <p:txBody>
          <a:bodyPr anchor="b"/>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1A192D2-8BA6-4A4D-814D-AD37A2A10AC8}"/>
              </a:ext>
            </a:extLst>
          </p:cNvPr>
          <p:cNvSpPr>
            <a:spLocks noGrp="1"/>
          </p:cNvSpPr>
          <p:nvPr>
            <p:ph sz="half" idx="2"/>
          </p:nvPr>
        </p:nvSpPr>
        <p:spPr>
          <a:xfrm>
            <a:off x="5190323" y="1377198"/>
            <a:ext cx="6239675" cy="1828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86FD4BC-C948-41C4-BA24-5D26147E1C97}"/>
              </a:ext>
            </a:extLst>
          </p:cNvPr>
          <p:cNvSpPr>
            <a:spLocks noGrp="1"/>
          </p:cNvSpPr>
          <p:nvPr>
            <p:ph type="body" sz="quarter" idx="3"/>
          </p:nvPr>
        </p:nvSpPr>
        <p:spPr>
          <a:xfrm>
            <a:off x="5184647" y="3319548"/>
            <a:ext cx="6245351" cy="548640"/>
          </a:xfrm>
        </p:spPr>
        <p:txBody>
          <a:bodyPr anchor="b"/>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12E359C-F73D-4F1B-9F9A-6D628567105D}"/>
              </a:ext>
            </a:extLst>
          </p:cNvPr>
          <p:cNvSpPr>
            <a:spLocks noGrp="1"/>
          </p:cNvSpPr>
          <p:nvPr>
            <p:ph sz="quarter" idx="4"/>
          </p:nvPr>
        </p:nvSpPr>
        <p:spPr>
          <a:xfrm>
            <a:off x="5184646" y="3932372"/>
            <a:ext cx="6245352" cy="1828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itle 9">
            <a:extLst>
              <a:ext uri="{FF2B5EF4-FFF2-40B4-BE49-F238E27FC236}">
                <a16:creationId xmlns:a16="http://schemas.microsoft.com/office/drawing/2014/main" id="{D76B63AE-38FF-40DD-A543-32DD98E6BDB2}"/>
              </a:ext>
            </a:extLst>
          </p:cNvPr>
          <p:cNvSpPr>
            <a:spLocks noGrp="1"/>
          </p:cNvSpPr>
          <p:nvPr>
            <p:ph type="title"/>
          </p:nvPr>
        </p:nvSpPr>
        <p:spPr/>
        <p:txBody>
          <a:bodyPr/>
          <a:lstStyle/>
          <a:p>
            <a:r>
              <a:rPr lang="en-US"/>
              <a:t>Click to edit Master title style</a:t>
            </a:r>
            <a:endParaRPr lang="en-US" dirty="0"/>
          </a:p>
        </p:txBody>
      </p:sp>
      <p:sp>
        <p:nvSpPr>
          <p:cNvPr id="12" name="Date Placeholder 11">
            <a:extLst>
              <a:ext uri="{FF2B5EF4-FFF2-40B4-BE49-F238E27FC236}">
                <a16:creationId xmlns:a16="http://schemas.microsoft.com/office/drawing/2014/main" id="{C686C0EB-E082-4BAB-99E8-B42F3C28B20F}"/>
              </a:ext>
            </a:extLst>
          </p:cNvPr>
          <p:cNvSpPr>
            <a:spLocks noGrp="1"/>
          </p:cNvSpPr>
          <p:nvPr>
            <p:ph type="dt" sz="half" idx="10"/>
          </p:nvPr>
        </p:nvSpPr>
        <p:spPr/>
        <p:txBody>
          <a:bodyPr/>
          <a:lstStyle/>
          <a:p>
            <a:pPr algn="r"/>
            <a:fld id="{53BEF823-48A5-43FC-BE03-E79964288B41}" type="datetimeFigureOut">
              <a:rPr lang="en-US" smtClean="0"/>
              <a:pPr algn="r"/>
              <a:t>9/26/2021</a:t>
            </a:fld>
            <a:endParaRPr lang="en-US" dirty="0"/>
          </a:p>
        </p:txBody>
      </p:sp>
      <p:sp>
        <p:nvSpPr>
          <p:cNvPr id="13" name="Footer Placeholder 12">
            <a:extLst>
              <a:ext uri="{FF2B5EF4-FFF2-40B4-BE49-F238E27FC236}">
                <a16:creationId xmlns:a16="http://schemas.microsoft.com/office/drawing/2014/main" id="{B3CB0152-BA1F-48C7-A66F-3ADB51C94B97}"/>
              </a:ext>
            </a:extLst>
          </p:cNvPr>
          <p:cNvSpPr>
            <a:spLocks noGrp="1"/>
          </p:cNvSpPr>
          <p:nvPr>
            <p:ph type="ftr" sz="quarter" idx="11"/>
          </p:nvPr>
        </p:nvSpPr>
        <p:spPr/>
        <p:txBody>
          <a:bodyPr/>
          <a:lstStyle/>
          <a:p>
            <a:pPr algn="l"/>
            <a:endParaRPr lang="en-US" dirty="0"/>
          </a:p>
        </p:txBody>
      </p:sp>
      <p:sp>
        <p:nvSpPr>
          <p:cNvPr id="14" name="Slide Number Placeholder 13">
            <a:extLst>
              <a:ext uri="{FF2B5EF4-FFF2-40B4-BE49-F238E27FC236}">
                <a16:creationId xmlns:a16="http://schemas.microsoft.com/office/drawing/2014/main" id="{BD1C21B3-5CF6-415F-8295-EED3DF5CB55C}"/>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3804717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470D5-4EB9-4410-A8AE-6D85F19239FF}"/>
              </a:ext>
            </a:extLst>
          </p:cNvPr>
          <p:cNvSpPr>
            <a:spLocks noGrp="1"/>
          </p:cNvSpPr>
          <p:nvPr>
            <p:ph type="title"/>
          </p:nvPr>
        </p:nvSpPr>
        <p:spPr/>
        <p:txBody>
          <a:bodyPr/>
          <a:lstStyle/>
          <a:p>
            <a:r>
              <a:rPr lang="en-US"/>
              <a:t>Click to edit Master title style</a:t>
            </a:r>
          </a:p>
        </p:txBody>
      </p:sp>
      <p:sp>
        <p:nvSpPr>
          <p:cNvPr id="6" name="Date Placeholder 5">
            <a:extLst>
              <a:ext uri="{FF2B5EF4-FFF2-40B4-BE49-F238E27FC236}">
                <a16:creationId xmlns:a16="http://schemas.microsoft.com/office/drawing/2014/main" id="{5887FB59-BA77-4864-B9E8-994851250CB4}"/>
              </a:ext>
            </a:extLst>
          </p:cNvPr>
          <p:cNvSpPr>
            <a:spLocks noGrp="1"/>
          </p:cNvSpPr>
          <p:nvPr>
            <p:ph type="dt" sz="half" idx="10"/>
          </p:nvPr>
        </p:nvSpPr>
        <p:spPr/>
        <p:txBody>
          <a:bodyPr/>
          <a:lstStyle/>
          <a:p>
            <a:pPr algn="r"/>
            <a:fld id="{53BEF823-48A5-43FC-BE03-E79964288B41}" type="datetimeFigureOut">
              <a:rPr lang="en-US" smtClean="0"/>
              <a:pPr algn="r"/>
              <a:t>9/26/2021</a:t>
            </a:fld>
            <a:endParaRPr lang="en-US" dirty="0"/>
          </a:p>
        </p:txBody>
      </p:sp>
      <p:sp>
        <p:nvSpPr>
          <p:cNvPr id="7" name="Footer Placeholder 6">
            <a:extLst>
              <a:ext uri="{FF2B5EF4-FFF2-40B4-BE49-F238E27FC236}">
                <a16:creationId xmlns:a16="http://schemas.microsoft.com/office/drawing/2014/main" id="{B6F0BC0B-BA67-455B-B567-1473DF0628BE}"/>
              </a:ext>
            </a:extLst>
          </p:cNvPr>
          <p:cNvSpPr>
            <a:spLocks noGrp="1"/>
          </p:cNvSpPr>
          <p:nvPr>
            <p:ph type="ftr" sz="quarter" idx="11"/>
          </p:nvPr>
        </p:nvSpPr>
        <p:spPr/>
        <p:txBody>
          <a:bodyPr/>
          <a:lstStyle/>
          <a:p>
            <a:pPr algn="l"/>
            <a:endParaRPr lang="en-US" dirty="0"/>
          </a:p>
        </p:txBody>
      </p:sp>
      <p:sp>
        <p:nvSpPr>
          <p:cNvPr id="8" name="Slide Number Placeholder 7">
            <a:extLst>
              <a:ext uri="{FF2B5EF4-FFF2-40B4-BE49-F238E27FC236}">
                <a16:creationId xmlns:a16="http://schemas.microsoft.com/office/drawing/2014/main" id="{2CF0BCF3-6FB5-4529-AA6A-A31467351EF5}"/>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3208407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4BF1315B-6865-4A5A-91C1-B75339038903}"/>
              </a:ext>
            </a:extLst>
          </p:cNvPr>
          <p:cNvSpPr>
            <a:spLocks noGrp="1"/>
          </p:cNvSpPr>
          <p:nvPr>
            <p:ph type="dt" sz="half" idx="10"/>
          </p:nvPr>
        </p:nvSpPr>
        <p:spPr/>
        <p:txBody>
          <a:bodyPr/>
          <a:lstStyle/>
          <a:p>
            <a:pPr algn="r"/>
            <a:fld id="{53BEF823-48A5-43FC-BE03-E79964288B41}" type="datetimeFigureOut">
              <a:rPr lang="en-US" smtClean="0"/>
              <a:pPr algn="r"/>
              <a:t>9/26/2021</a:t>
            </a:fld>
            <a:endParaRPr lang="en-US" dirty="0"/>
          </a:p>
        </p:txBody>
      </p:sp>
      <p:sp>
        <p:nvSpPr>
          <p:cNvPr id="6" name="Footer Placeholder 5">
            <a:extLst>
              <a:ext uri="{FF2B5EF4-FFF2-40B4-BE49-F238E27FC236}">
                <a16:creationId xmlns:a16="http://schemas.microsoft.com/office/drawing/2014/main" id="{DD536720-08C7-43DE-8EB5-CAB52D0E96B1}"/>
              </a:ext>
            </a:extLst>
          </p:cNvPr>
          <p:cNvSpPr>
            <a:spLocks noGrp="1"/>
          </p:cNvSpPr>
          <p:nvPr>
            <p:ph type="ftr" sz="quarter" idx="11"/>
          </p:nvPr>
        </p:nvSpPr>
        <p:spPr/>
        <p:txBody>
          <a:bodyPr/>
          <a:lstStyle/>
          <a:p>
            <a:pPr algn="l"/>
            <a:endParaRPr lang="en-US" dirty="0"/>
          </a:p>
        </p:txBody>
      </p:sp>
      <p:sp>
        <p:nvSpPr>
          <p:cNvPr id="7" name="Slide Number Placeholder 6">
            <a:extLst>
              <a:ext uri="{FF2B5EF4-FFF2-40B4-BE49-F238E27FC236}">
                <a16:creationId xmlns:a16="http://schemas.microsoft.com/office/drawing/2014/main" id="{6D2477AF-B012-491C-AE42-22DE1203BE8D}"/>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4056003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D183AC-72A9-43F5-A1B3-1D7A6A4C7EEB}"/>
              </a:ext>
            </a:extLst>
          </p:cNvPr>
          <p:cNvSpPr>
            <a:spLocks noGrp="1"/>
          </p:cNvSpPr>
          <p:nvPr>
            <p:ph idx="1"/>
          </p:nvPr>
        </p:nvSpPr>
        <p:spPr>
          <a:xfrm>
            <a:off x="5183188" y="758951"/>
            <a:ext cx="6245352" cy="4754881"/>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C4045592-52ED-4270-ACBB-BCC528DAC407}"/>
              </a:ext>
            </a:extLst>
          </p:cNvPr>
          <p:cNvSpPr>
            <a:spLocks noGrp="1"/>
          </p:cNvSpPr>
          <p:nvPr>
            <p:ph type="body" sz="half" idx="2"/>
          </p:nvPr>
        </p:nvSpPr>
        <p:spPr>
          <a:xfrm>
            <a:off x="758953" y="3815080"/>
            <a:ext cx="3831336" cy="1698752"/>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a:extLst>
              <a:ext uri="{FF2B5EF4-FFF2-40B4-BE49-F238E27FC236}">
                <a16:creationId xmlns:a16="http://schemas.microsoft.com/office/drawing/2014/main" id="{99A93518-F9B5-418F-9883-BEF8359B045A}"/>
              </a:ext>
            </a:extLst>
          </p:cNvPr>
          <p:cNvSpPr>
            <a:spLocks noGrp="1"/>
          </p:cNvSpPr>
          <p:nvPr>
            <p:ph type="dt" sz="half" idx="10"/>
          </p:nvPr>
        </p:nvSpPr>
        <p:spPr/>
        <p:txBody>
          <a:bodyPr/>
          <a:lstStyle/>
          <a:p>
            <a:pPr algn="r"/>
            <a:fld id="{53BEF823-48A5-43FC-BE03-E79964288B41}" type="datetimeFigureOut">
              <a:rPr lang="en-US" smtClean="0"/>
              <a:pPr algn="r"/>
              <a:t>9/26/2021</a:t>
            </a:fld>
            <a:endParaRPr lang="en-US" dirty="0"/>
          </a:p>
        </p:txBody>
      </p:sp>
      <p:sp>
        <p:nvSpPr>
          <p:cNvPr id="10" name="Footer Placeholder 9">
            <a:extLst>
              <a:ext uri="{FF2B5EF4-FFF2-40B4-BE49-F238E27FC236}">
                <a16:creationId xmlns:a16="http://schemas.microsoft.com/office/drawing/2014/main" id="{27B9FFE7-C4AB-425B-9B56-E412C72212A0}"/>
              </a:ext>
            </a:extLst>
          </p:cNvPr>
          <p:cNvSpPr>
            <a:spLocks noGrp="1"/>
          </p:cNvSpPr>
          <p:nvPr>
            <p:ph type="ftr" sz="quarter" idx="11"/>
          </p:nvPr>
        </p:nvSpPr>
        <p:spPr/>
        <p:txBody>
          <a:bodyPr/>
          <a:lstStyle/>
          <a:p>
            <a:pPr algn="l"/>
            <a:endParaRPr lang="en-US" dirty="0"/>
          </a:p>
        </p:txBody>
      </p:sp>
      <p:sp>
        <p:nvSpPr>
          <p:cNvPr id="11" name="Slide Number Placeholder 10">
            <a:extLst>
              <a:ext uri="{FF2B5EF4-FFF2-40B4-BE49-F238E27FC236}">
                <a16:creationId xmlns:a16="http://schemas.microsoft.com/office/drawing/2014/main" id="{59231052-EBA8-4781-B28A-2FEA8BE523F3}"/>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
        <p:nvSpPr>
          <p:cNvPr id="2" name="Title 1">
            <a:extLst>
              <a:ext uri="{FF2B5EF4-FFF2-40B4-BE49-F238E27FC236}">
                <a16:creationId xmlns:a16="http://schemas.microsoft.com/office/drawing/2014/main" id="{CBDBF9E7-F686-4FA1-9BA5-69BDD014B0D3}"/>
              </a:ext>
            </a:extLst>
          </p:cNvPr>
          <p:cNvSpPr>
            <a:spLocks noGrp="1"/>
          </p:cNvSpPr>
          <p:nvPr>
            <p:ph type="title"/>
          </p:nvPr>
        </p:nvSpPr>
        <p:spPr>
          <a:xfrm>
            <a:off x="758952" y="758952"/>
            <a:ext cx="3831336" cy="2930179"/>
          </a:xfrm>
        </p:spPr>
        <p:txBody>
          <a:bodyPr/>
          <a:lstStyle/>
          <a:p>
            <a:r>
              <a:rPr lang="en-US"/>
              <a:t>Click to edit Master title style</a:t>
            </a:r>
            <a:endParaRPr lang="en-US" dirty="0"/>
          </a:p>
        </p:txBody>
      </p:sp>
    </p:spTree>
    <p:extLst>
      <p:ext uri="{BB962C8B-B14F-4D97-AF65-F5344CB8AC3E}">
        <p14:creationId xmlns:p14="http://schemas.microsoft.com/office/powerpoint/2010/main" val="184928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D116CF06-B27C-4DC4-981D-38E31997BD16}"/>
              </a:ext>
            </a:extLst>
          </p:cNvPr>
          <p:cNvSpPr>
            <a:spLocks noGrp="1"/>
          </p:cNvSpPr>
          <p:nvPr>
            <p:ph type="pic" idx="1"/>
          </p:nvPr>
        </p:nvSpPr>
        <p:spPr>
          <a:xfrm>
            <a:off x="5183188" y="758951"/>
            <a:ext cx="6245352" cy="475488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E1976E66-2CB3-4F47-97F6-077C42818316}"/>
              </a:ext>
            </a:extLst>
          </p:cNvPr>
          <p:cNvSpPr>
            <a:spLocks noGrp="1"/>
          </p:cNvSpPr>
          <p:nvPr>
            <p:ph type="body" sz="half" idx="2"/>
          </p:nvPr>
        </p:nvSpPr>
        <p:spPr>
          <a:xfrm>
            <a:off x="758952" y="3794760"/>
            <a:ext cx="3831336" cy="1719072"/>
          </a:xfrm>
        </p:spPr>
        <p:txBody>
          <a:bodyPr>
            <a:normAutofit/>
          </a:bodyPr>
          <a:lstStyle>
            <a:lvl1pPr marL="0" indent="0">
              <a:buNone/>
              <a:defRPr sz="200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a:extLst>
              <a:ext uri="{FF2B5EF4-FFF2-40B4-BE49-F238E27FC236}">
                <a16:creationId xmlns:a16="http://schemas.microsoft.com/office/drawing/2014/main" id="{71414C9F-CBBD-4D5E-A831-BC0CDFEBCEF3}"/>
              </a:ext>
            </a:extLst>
          </p:cNvPr>
          <p:cNvSpPr>
            <a:spLocks noGrp="1"/>
          </p:cNvSpPr>
          <p:nvPr>
            <p:ph type="dt" sz="half" idx="10"/>
          </p:nvPr>
        </p:nvSpPr>
        <p:spPr/>
        <p:txBody>
          <a:bodyPr/>
          <a:lstStyle/>
          <a:p>
            <a:pPr algn="r"/>
            <a:fld id="{53BEF823-48A5-43FC-BE03-E79964288B41}" type="datetimeFigureOut">
              <a:rPr lang="en-US" smtClean="0"/>
              <a:pPr algn="r"/>
              <a:t>9/26/2021</a:t>
            </a:fld>
            <a:endParaRPr lang="en-US" dirty="0"/>
          </a:p>
        </p:txBody>
      </p:sp>
      <p:sp>
        <p:nvSpPr>
          <p:cNvPr id="10" name="Footer Placeholder 9">
            <a:extLst>
              <a:ext uri="{FF2B5EF4-FFF2-40B4-BE49-F238E27FC236}">
                <a16:creationId xmlns:a16="http://schemas.microsoft.com/office/drawing/2014/main" id="{F58DC0C8-B580-442D-8DAC-4F0F869B1F11}"/>
              </a:ext>
            </a:extLst>
          </p:cNvPr>
          <p:cNvSpPr>
            <a:spLocks noGrp="1"/>
          </p:cNvSpPr>
          <p:nvPr>
            <p:ph type="ftr" sz="quarter" idx="11"/>
          </p:nvPr>
        </p:nvSpPr>
        <p:spPr/>
        <p:txBody>
          <a:bodyPr/>
          <a:lstStyle/>
          <a:p>
            <a:pPr algn="l"/>
            <a:endParaRPr lang="en-US" dirty="0"/>
          </a:p>
        </p:txBody>
      </p:sp>
      <p:sp>
        <p:nvSpPr>
          <p:cNvPr id="11" name="Slide Number Placeholder 10">
            <a:extLst>
              <a:ext uri="{FF2B5EF4-FFF2-40B4-BE49-F238E27FC236}">
                <a16:creationId xmlns:a16="http://schemas.microsoft.com/office/drawing/2014/main" id="{1B0D29E8-DFEE-49AB-83AF-85FF25252A3C}"/>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
        <p:nvSpPr>
          <p:cNvPr id="2" name="Title 1">
            <a:extLst>
              <a:ext uri="{FF2B5EF4-FFF2-40B4-BE49-F238E27FC236}">
                <a16:creationId xmlns:a16="http://schemas.microsoft.com/office/drawing/2014/main" id="{D0EAAF1B-6B6E-4D37-8F57-E403C6371A00}"/>
              </a:ext>
            </a:extLst>
          </p:cNvPr>
          <p:cNvSpPr>
            <a:spLocks noGrp="1"/>
          </p:cNvSpPr>
          <p:nvPr>
            <p:ph type="title"/>
          </p:nvPr>
        </p:nvSpPr>
        <p:spPr>
          <a:xfrm>
            <a:off x="758952" y="758952"/>
            <a:ext cx="3831336" cy="2926080"/>
          </a:xfrm>
        </p:spPr>
        <p:txBody>
          <a:bodyPr/>
          <a:lstStyle/>
          <a:p>
            <a:r>
              <a:rPr lang="en-US"/>
              <a:t>Click to edit Master title style</a:t>
            </a:r>
            <a:endParaRPr lang="en-US" dirty="0"/>
          </a:p>
        </p:txBody>
      </p:sp>
    </p:spTree>
    <p:extLst>
      <p:ext uri="{BB962C8B-B14F-4D97-AF65-F5344CB8AC3E}">
        <p14:creationId xmlns:p14="http://schemas.microsoft.com/office/powerpoint/2010/main" val="2001804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8" name="Freeform 6" title="Page Number Shape">
            <a:extLst>
              <a:ext uri="{FF2B5EF4-FFF2-40B4-BE49-F238E27FC236}">
                <a16:creationId xmlns:a16="http://schemas.microsoft.com/office/drawing/2014/main" id="{72411438-92A5-42B0-9C54-EA4FB32ACB5E}"/>
              </a:ext>
            </a:extLst>
          </p:cNvPr>
          <p:cNvSpPr/>
          <p:nvPr/>
        </p:nvSpPr>
        <p:spPr bwMode="auto">
          <a:xfrm>
            <a:off x="11784011" y="5778801"/>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sp>
        <p:nvSpPr>
          <p:cNvPr id="2" name="Title Placeholder 1">
            <a:extLst>
              <a:ext uri="{FF2B5EF4-FFF2-40B4-BE49-F238E27FC236}">
                <a16:creationId xmlns:a16="http://schemas.microsoft.com/office/drawing/2014/main" id="{0D56E4D8-47B6-4DEC-BD29-B3B6ED4CC739}"/>
              </a:ext>
            </a:extLst>
          </p:cNvPr>
          <p:cNvSpPr>
            <a:spLocks noGrp="1"/>
          </p:cNvSpPr>
          <p:nvPr>
            <p:ph type="title"/>
          </p:nvPr>
        </p:nvSpPr>
        <p:spPr>
          <a:xfrm>
            <a:off x="758952" y="758952"/>
            <a:ext cx="3831336" cy="475488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F0F5D4C-4873-4052-A294-99CCB9421C4A}"/>
              </a:ext>
            </a:extLst>
          </p:cNvPr>
          <p:cNvSpPr>
            <a:spLocks noGrp="1"/>
          </p:cNvSpPr>
          <p:nvPr>
            <p:ph type="body" idx="1"/>
          </p:nvPr>
        </p:nvSpPr>
        <p:spPr>
          <a:xfrm>
            <a:off x="5184648" y="758952"/>
            <a:ext cx="6245352" cy="475488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41D62B3-3490-46B4-A10E-33FCE4A1FBB5}"/>
              </a:ext>
            </a:extLst>
          </p:cNvPr>
          <p:cNvSpPr>
            <a:spLocks noGrp="1"/>
          </p:cNvSpPr>
          <p:nvPr>
            <p:ph type="dt" sz="half" idx="2"/>
          </p:nvPr>
        </p:nvSpPr>
        <p:spPr>
          <a:xfrm>
            <a:off x="7616952" y="6007608"/>
            <a:ext cx="3813048" cy="365125"/>
          </a:xfrm>
          <a:prstGeom prst="rect">
            <a:avLst/>
          </a:prstGeom>
        </p:spPr>
        <p:txBody>
          <a:bodyPr vert="horz" lIns="91440" tIns="45720" rIns="91440" bIns="45720" rtlCol="0" anchor="ctr"/>
          <a:lstStyle>
            <a:lvl1pPr algn="r">
              <a:defRPr sz="1000" spc="50" baseline="0">
                <a:solidFill>
                  <a:schemeClr val="tx1">
                    <a:lumMod val="85000"/>
                    <a:lumOff val="15000"/>
                  </a:schemeClr>
                </a:solidFill>
              </a:defRPr>
            </a:lvl1pPr>
          </a:lstStyle>
          <a:p>
            <a:pPr algn="r"/>
            <a:fld id="{53BEF823-48A5-43FC-BE03-E79964288B41}" type="datetimeFigureOut">
              <a:rPr lang="en-US" smtClean="0"/>
              <a:pPr algn="r"/>
              <a:t>9/26/2021</a:t>
            </a:fld>
            <a:endParaRPr lang="en-US" dirty="0"/>
          </a:p>
        </p:txBody>
      </p:sp>
      <p:sp>
        <p:nvSpPr>
          <p:cNvPr id="5" name="Footer Placeholder 4">
            <a:extLst>
              <a:ext uri="{FF2B5EF4-FFF2-40B4-BE49-F238E27FC236}">
                <a16:creationId xmlns:a16="http://schemas.microsoft.com/office/drawing/2014/main" id="{97424CB1-7D5F-4F52-9F99-7068F5819E8C}"/>
              </a:ext>
            </a:extLst>
          </p:cNvPr>
          <p:cNvSpPr>
            <a:spLocks noGrp="1"/>
          </p:cNvSpPr>
          <p:nvPr>
            <p:ph type="ftr" sz="quarter" idx="3"/>
          </p:nvPr>
        </p:nvSpPr>
        <p:spPr>
          <a:xfrm>
            <a:off x="758952" y="6007608"/>
            <a:ext cx="3831336" cy="365125"/>
          </a:xfrm>
          <a:prstGeom prst="rect">
            <a:avLst/>
          </a:prstGeom>
        </p:spPr>
        <p:txBody>
          <a:bodyPr vert="horz" lIns="91440" tIns="45720" rIns="91440" bIns="45720" rtlCol="0" anchor="ctr"/>
          <a:lstStyle>
            <a:lvl1pPr algn="l">
              <a:defRPr sz="1000" spc="50" baseline="0">
                <a:solidFill>
                  <a:schemeClr val="tx1">
                    <a:lumMod val="85000"/>
                    <a:lumOff val="15000"/>
                  </a:schemeClr>
                </a:solidFill>
              </a:defRPr>
            </a:lvl1pPr>
          </a:lstStyle>
          <a:p>
            <a:pPr algn="l"/>
            <a:endParaRPr lang="en-US" dirty="0"/>
          </a:p>
        </p:txBody>
      </p:sp>
      <p:sp>
        <p:nvSpPr>
          <p:cNvPr id="6" name="Slide Number Placeholder 5">
            <a:extLst>
              <a:ext uri="{FF2B5EF4-FFF2-40B4-BE49-F238E27FC236}">
                <a16:creationId xmlns:a16="http://schemas.microsoft.com/office/drawing/2014/main" id="{1A1F9CC9-1431-4569-B2F1-D04814955381}"/>
              </a:ext>
            </a:extLst>
          </p:cNvPr>
          <p:cNvSpPr>
            <a:spLocks noGrp="1"/>
          </p:cNvSpPr>
          <p:nvPr>
            <p:ph type="sldNum" sz="quarter" idx="4"/>
          </p:nvPr>
        </p:nvSpPr>
        <p:spPr>
          <a:xfrm>
            <a:off x="11786616" y="6007608"/>
            <a:ext cx="411480" cy="365125"/>
          </a:xfrm>
          <a:prstGeom prst="rect">
            <a:avLst/>
          </a:prstGeom>
        </p:spPr>
        <p:txBody>
          <a:bodyPr vert="horz" lIns="45720" tIns="45720" rIns="45720" bIns="45720" rtlCol="0" anchor="ctr"/>
          <a:lstStyle>
            <a:lvl1pPr algn="r">
              <a:defRPr sz="900" b="1">
                <a:solidFill>
                  <a:schemeClr val="bg1"/>
                </a:solidFill>
              </a:defRPr>
            </a:lvl1p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614698041"/>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1" r:id="rId6"/>
    <p:sldLayoutId id="2147483662" r:id="rId7"/>
    <p:sldLayoutId id="2147483663" r:id="rId8"/>
    <p:sldLayoutId id="2147483664" r:id="rId9"/>
    <p:sldLayoutId id="2147483665" r:id="rId10"/>
    <p:sldLayoutId id="2147483666" r:id="rId11"/>
  </p:sldLayoutIdLst>
  <p:txStyles>
    <p:titleStyle>
      <a:lvl1pPr algn="l" defTabSz="914400" rtl="0" eaLnBrk="1" latinLnBrk="0" hangingPunct="1">
        <a:lnSpc>
          <a:spcPct val="90000"/>
        </a:lnSpc>
        <a:spcBef>
          <a:spcPct val="0"/>
        </a:spcBef>
        <a:buNone/>
        <a:defRPr sz="6000" i="1" kern="1200" spc="100" baseline="0">
          <a:solidFill>
            <a:schemeClr val="tx1">
              <a:lumMod val="85000"/>
              <a:lumOff val="15000"/>
            </a:schemeClr>
          </a:solidFill>
          <a:latin typeface="+mj-lt"/>
          <a:ea typeface="+mj-ea"/>
          <a:cs typeface="+mj-cs"/>
        </a:defRPr>
      </a:lvl1pPr>
    </p:titleStyle>
    <p:bodyStyle>
      <a:lvl1pPr marL="182880" indent="-182880" algn="l" defTabSz="914400" rtl="0" eaLnBrk="1" latinLnBrk="0" hangingPunct="1">
        <a:lnSpc>
          <a:spcPct val="110000"/>
        </a:lnSpc>
        <a:spcBef>
          <a:spcPts val="400"/>
        </a:spcBef>
        <a:spcAft>
          <a:spcPts val="400"/>
        </a:spcAft>
        <a:buClrTx/>
        <a:buFont typeface="Arial" panose="020B0604020202020204" pitchFamily="34" charset="0"/>
        <a:buChar char="•"/>
        <a:defRPr sz="2000" kern="1200">
          <a:solidFill>
            <a:schemeClr val="tx1">
              <a:lumMod val="85000"/>
              <a:lumOff val="15000"/>
            </a:schemeClr>
          </a:solidFill>
          <a:latin typeface="+mn-lt"/>
          <a:ea typeface="+mn-ea"/>
          <a:cs typeface="+mn-cs"/>
        </a:defRPr>
      </a:lvl1pPr>
      <a:lvl2pPr marL="182880" indent="0" algn="l" defTabSz="914400" rtl="0" eaLnBrk="1" latinLnBrk="0" hangingPunct="1">
        <a:lnSpc>
          <a:spcPct val="110000"/>
        </a:lnSpc>
        <a:spcBef>
          <a:spcPts val="400"/>
        </a:spcBef>
        <a:spcAft>
          <a:spcPts val="400"/>
        </a:spcAft>
        <a:buClrTx/>
        <a:buFont typeface="Arial" panose="020B0604020202020204" pitchFamily="34" charset="0"/>
        <a:buNone/>
        <a:defRPr sz="1800" i="1" kern="1200">
          <a:solidFill>
            <a:schemeClr val="tx1">
              <a:lumMod val="85000"/>
              <a:lumOff val="15000"/>
            </a:schemeClr>
          </a:solidFill>
          <a:latin typeface="+mn-lt"/>
          <a:ea typeface="+mn-ea"/>
          <a:cs typeface="+mn-cs"/>
        </a:defRPr>
      </a:lvl2pPr>
      <a:lvl3pPr marL="182880" indent="-182880" algn="l" defTabSz="914400" rtl="0" eaLnBrk="1" latinLnBrk="0" hangingPunct="1">
        <a:lnSpc>
          <a:spcPct val="110000"/>
        </a:lnSpc>
        <a:spcBef>
          <a:spcPts val="400"/>
        </a:spcBef>
        <a:spcAft>
          <a:spcPts val="400"/>
        </a:spcAft>
        <a:buClrTx/>
        <a:buFont typeface="Arial" panose="020B0604020202020204" pitchFamily="34" charset="0"/>
        <a:buChar char="•"/>
        <a:defRPr sz="1600" kern="1200">
          <a:solidFill>
            <a:schemeClr val="tx1">
              <a:lumMod val="85000"/>
              <a:lumOff val="15000"/>
            </a:schemeClr>
          </a:solidFill>
          <a:latin typeface="+mn-lt"/>
          <a:ea typeface="+mn-ea"/>
          <a:cs typeface="+mn-cs"/>
        </a:defRPr>
      </a:lvl3pPr>
      <a:lvl4pPr marL="182880" indent="0" algn="l" defTabSz="914400" rtl="0" eaLnBrk="1" latinLnBrk="0" hangingPunct="1">
        <a:lnSpc>
          <a:spcPct val="110000"/>
        </a:lnSpc>
        <a:spcBef>
          <a:spcPts val="400"/>
        </a:spcBef>
        <a:spcAft>
          <a:spcPts val="400"/>
        </a:spcAft>
        <a:buClrTx/>
        <a:buFont typeface="Arial" panose="020B0604020202020204" pitchFamily="34" charset="0"/>
        <a:buNone/>
        <a:defRPr sz="1400" i="1" kern="1200">
          <a:solidFill>
            <a:schemeClr val="tx1">
              <a:lumMod val="85000"/>
              <a:lumOff val="15000"/>
            </a:schemeClr>
          </a:solidFill>
          <a:latin typeface="+mn-lt"/>
          <a:ea typeface="+mn-ea"/>
          <a:cs typeface="+mn-cs"/>
        </a:defRPr>
      </a:lvl4pPr>
      <a:lvl5pPr marL="182880" indent="-182880" algn="l" defTabSz="914400" rtl="0" eaLnBrk="1" latinLnBrk="0" hangingPunct="1">
        <a:lnSpc>
          <a:spcPct val="110000"/>
        </a:lnSpc>
        <a:spcBef>
          <a:spcPts val="400"/>
        </a:spcBef>
        <a:spcAft>
          <a:spcPts val="400"/>
        </a:spcAft>
        <a:buClrTx/>
        <a:buFont typeface="Arial" panose="020B0604020202020204" pitchFamily="34" charset="0"/>
        <a:buChar char="•"/>
        <a:defRPr sz="1400" kern="1200">
          <a:solidFill>
            <a:schemeClr val="tx1">
              <a:lumMod val="85000"/>
              <a:lumOff val="1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php.net/range"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8000"/>
            <a:satMod val="170000"/>
          </a:schemeClr>
        </a:solidFill>
        <a:effectLst/>
      </p:bgPr>
    </p:bg>
    <p:spTree>
      <p:nvGrpSpPr>
        <p:cNvPr id="1" name=""/>
        <p:cNvGrpSpPr/>
        <p:nvPr/>
      </p:nvGrpSpPr>
      <p:grpSpPr>
        <a:xfrm>
          <a:off x="0" y="0"/>
          <a:ext cx="0" cy="0"/>
          <a:chOff x="0" y="0"/>
          <a:chExt cx="0" cy="0"/>
        </a:xfrm>
      </p:grpSpPr>
      <p:sp>
        <p:nvSpPr>
          <p:cNvPr id="10" name="Freeform 6">
            <a:extLst>
              <a:ext uri="{FF2B5EF4-FFF2-40B4-BE49-F238E27FC236}">
                <a16:creationId xmlns:a16="http://schemas.microsoft.com/office/drawing/2014/main" id="{DD4C4B28-6B4B-4445-8535-F516D74E4A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78356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cxnSp>
        <p:nvCxnSpPr>
          <p:cNvPr id="12" name="Straight Connector 11">
            <a:extLst>
              <a:ext uri="{FF2B5EF4-FFF2-40B4-BE49-F238E27FC236}">
                <a16:creationId xmlns:a16="http://schemas.microsoft.com/office/drawing/2014/main" id="{0CB1C732-7193-4253-8746-850D090A6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8952" y="1280160"/>
            <a:ext cx="0" cy="557784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useBgFill="1">
        <p:nvSpPr>
          <p:cNvPr id="14" name="Rectangle 13">
            <a:extLst>
              <a:ext uri="{FF2B5EF4-FFF2-40B4-BE49-F238E27FC236}">
                <a16:creationId xmlns:a16="http://schemas.microsoft.com/office/drawing/2014/main" id="{55B419A7-F817-4767-8CCB-FB0E189C4A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Τίτλος 4">
            <a:extLst>
              <a:ext uri="{FF2B5EF4-FFF2-40B4-BE49-F238E27FC236}">
                <a16:creationId xmlns:a16="http://schemas.microsoft.com/office/drawing/2014/main" id="{4DF8D449-3B07-45A5-986B-EA114BCE865D}"/>
              </a:ext>
            </a:extLst>
          </p:cNvPr>
          <p:cNvSpPr>
            <a:spLocks noGrp="1"/>
          </p:cNvSpPr>
          <p:nvPr>
            <p:ph type="title"/>
          </p:nvPr>
        </p:nvSpPr>
        <p:spPr>
          <a:xfrm>
            <a:off x="5978914" y="1215681"/>
            <a:ext cx="5364937" cy="3339390"/>
          </a:xfrm>
        </p:spPr>
        <p:txBody>
          <a:bodyPr vert="horz" lIns="91440" tIns="45720" rIns="91440" bIns="45720" rtlCol="0" anchor="ctr">
            <a:normAutofit/>
          </a:bodyPr>
          <a:lstStyle/>
          <a:p>
            <a:r>
              <a:rPr lang="en-US" sz="4700" b="1" dirty="0">
                <a:solidFill>
                  <a:schemeClr val="accent4">
                    <a:lumMod val="75000"/>
                  </a:schemeClr>
                </a:solidFill>
              </a:rPr>
              <a:t>Εισαγωγή στην έννοια του αλγορίθμου και στον Προγραμματισμό.</a:t>
            </a:r>
          </a:p>
        </p:txBody>
      </p:sp>
      <p:pic>
        <p:nvPicPr>
          <p:cNvPr id="7" name="Picture 1">
            <a:extLst>
              <a:ext uri="{FF2B5EF4-FFF2-40B4-BE49-F238E27FC236}">
                <a16:creationId xmlns:a16="http://schemas.microsoft.com/office/drawing/2014/main" id="{16ECB967-2751-4A05-9AD7-FF32E125F48C}"/>
              </a:ext>
            </a:extLst>
          </p:cNvPr>
          <p:cNvPicPr>
            <a:picLocks noChangeAspect="1"/>
          </p:cNvPicPr>
          <p:nvPr/>
        </p:nvPicPr>
        <p:blipFill rotWithShape="1">
          <a:blip r:embed="rId2"/>
          <a:srcRect l="2274" r="43925" b="-1"/>
          <a:stretch/>
        </p:blipFill>
        <p:spPr>
          <a:xfrm>
            <a:off x="1" y="10"/>
            <a:ext cx="5215066" cy="6857990"/>
          </a:xfrm>
          <a:custGeom>
            <a:avLst/>
            <a:gdLst/>
            <a:ahLst/>
            <a:cxnLst/>
            <a:rect l="l" t="t" r="r" b="b"/>
            <a:pathLst>
              <a:path w="5215066" h="6845983">
                <a:moveTo>
                  <a:pt x="0" y="0"/>
                </a:moveTo>
                <a:lnTo>
                  <a:pt x="3197713" y="0"/>
                </a:lnTo>
                <a:lnTo>
                  <a:pt x="3259787" y="39795"/>
                </a:lnTo>
                <a:cubicBezTo>
                  <a:pt x="4439462" y="836768"/>
                  <a:pt x="5215066" y="2186425"/>
                  <a:pt x="5215066" y="3717234"/>
                </a:cubicBezTo>
                <a:cubicBezTo>
                  <a:pt x="5215066" y="4788800"/>
                  <a:pt x="4835020" y="5771602"/>
                  <a:pt x="4202364" y="6538204"/>
                </a:cubicBezTo>
                <a:lnTo>
                  <a:pt x="3922635" y="6845983"/>
                </a:lnTo>
                <a:lnTo>
                  <a:pt x="0" y="6845983"/>
                </a:lnTo>
                <a:close/>
              </a:path>
            </a:pathLst>
          </a:custGeom>
        </p:spPr>
      </p:pic>
      <p:cxnSp>
        <p:nvCxnSpPr>
          <p:cNvPr id="16" name="Straight Connector 15">
            <a:extLst>
              <a:ext uri="{FF2B5EF4-FFF2-40B4-BE49-F238E27FC236}">
                <a16:creationId xmlns:a16="http://schemas.microsoft.com/office/drawing/2014/main" id="{E3B95BE3-D5B2-4F38-9A01-17866C9FBA6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040331" y="4555071"/>
            <a:ext cx="530352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Freeform 6">
            <a:extLst>
              <a:ext uri="{FF2B5EF4-FFF2-40B4-BE49-F238E27FC236}">
                <a16:creationId xmlns:a16="http://schemas.microsoft.com/office/drawing/2014/main" id="{ADA271CD-3011-4A05-B4A3-80F1794684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788152"/>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spTree>
    <p:extLst>
      <p:ext uri="{BB962C8B-B14F-4D97-AF65-F5344CB8AC3E}">
        <p14:creationId xmlns:p14="http://schemas.microsoft.com/office/powerpoint/2010/main" val="634840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5"/>
                                        </p:tgtEl>
                                        <p:attrNameLst>
                                          <p:attrName>style.visibility</p:attrName>
                                        </p:attrNameLst>
                                      </p:cBhvr>
                                      <p:to>
                                        <p:strVal val="visible"/>
                                      </p:to>
                                    </p:set>
                                    <p:animEffect transition="in" filter="fade">
                                      <p:cBhvr>
                                        <p:cTn id="7" dur="7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99931B4-5F89-4BFE-B803-40FC5299B926}"/>
              </a:ext>
            </a:extLst>
          </p:cNvPr>
          <p:cNvSpPr>
            <a:spLocks noGrp="1"/>
          </p:cNvSpPr>
          <p:nvPr>
            <p:ph type="title"/>
          </p:nvPr>
        </p:nvSpPr>
        <p:spPr>
          <a:xfrm>
            <a:off x="760475" y="1084072"/>
            <a:ext cx="10256051" cy="852134"/>
          </a:xfrm>
        </p:spPr>
        <p:txBody>
          <a:bodyPr>
            <a:normAutofit/>
          </a:bodyPr>
          <a:lstStyle/>
          <a:p>
            <a:r>
              <a:rPr lang="el-GR" sz="4000" b="1" dirty="0">
                <a:solidFill>
                  <a:schemeClr val="accent4">
                    <a:lumMod val="75000"/>
                  </a:schemeClr>
                </a:solidFill>
                <a:latin typeface="Comic Sans MS" panose="030F0702030302020204" pitchFamily="66" charset="0"/>
              </a:rPr>
              <a:t>Γλώσσα</a:t>
            </a:r>
            <a:r>
              <a:rPr lang="en-US" sz="4000" b="1" dirty="0">
                <a:solidFill>
                  <a:schemeClr val="accent4">
                    <a:lumMod val="75000"/>
                  </a:schemeClr>
                </a:solidFill>
                <a:latin typeface="Comic Sans MS" panose="030F0702030302020204" pitchFamily="66" charset="0"/>
              </a:rPr>
              <a:t> </a:t>
            </a:r>
            <a:r>
              <a:rPr lang="el-GR" sz="4000" b="1" dirty="0">
                <a:solidFill>
                  <a:schemeClr val="accent4">
                    <a:lumMod val="75000"/>
                  </a:schemeClr>
                </a:solidFill>
                <a:latin typeface="Comic Sans MS" panose="030F0702030302020204" pitchFamily="66" charset="0"/>
              </a:rPr>
              <a:t>Μηχανής</a:t>
            </a:r>
          </a:p>
        </p:txBody>
      </p:sp>
      <p:sp>
        <p:nvSpPr>
          <p:cNvPr id="3" name="Θέση περιεχομένου 2">
            <a:extLst>
              <a:ext uri="{FF2B5EF4-FFF2-40B4-BE49-F238E27FC236}">
                <a16:creationId xmlns:a16="http://schemas.microsoft.com/office/drawing/2014/main" id="{C043A387-617E-4616-B9C1-144F265260CB}"/>
              </a:ext>
            </a:extLst>
          </p:cNvPr>
          <p:cNvSpPr>
            <a:spLocks noGrp="1"/>
          </p:cNvSpPr>
          <p:nvPr>
            <p:ph idx="1"/>
          </p:nvPr>
        </p:nvSpPr>
        <p:spPr>
          <a:xfrm>
            <a:off x="760475" y="2344169"/>
            <a:ext cx="6822011" cy="3606465"/>
          </a:xfrm>
        </p:spPr>
        <p:txBody>
          <a:bodyPr>
            <a:normAutofit lnSpcReduction="10000"/>
          </a:bodyPr>
          <a:lstStyle/>
          <a:p>
            <a:pPr marL="0" indent="0">
              <a:lnSpc>
                <a:spcPct val="100000"/>
              </a:lnSpc>
              <a:buNone/>
            </a:pPr>
            <a:r>
              <a:rPr lang="el-GR" sz="2800" dirty="0">
                <a:solidFill>
                  <a:schemeClr val="accent4">
                    <a:lumMod val="75000"/>
                  </a:schemeClr>
                </a:solidFill>
                <a:latin typeface="Comic Sans MS" panose="030F0702030302020204" pitchFamily="66" charset="0"/>
              </a:rPr>
              <a:t>Η </a:t>
            </a:r>
            <a:r>
              <a:rPr lang="el-GR" sz="2800" b="1" dirty="0">
                <a:solidFill>
                  <a:schemeClr val="accent4">
                    <a:lumMod val="75000"/>
                  </a:schemeClr>
                </a:solidFill>
                <a:latin typeface="Comic Sans MS" panose="030F0702030302020204" pitchFamily="66" charset="0"/>
              </a:rPr>
              <a:t>γλώσσα μηχανής </a:t>
            </a:r>
            <a:r>
              <a:rPr lang="el-GR" sz="2800" dirty="0">
                <a:solidFill>
                  <a:schemeClr val="accent4">
                    <a:lumMod val="75000"/>
                  </a:schemeClr>
                </a:solidFill>
                <a:latin typeface="Comic Sans MS" panose="030F0702030302020204" pitchFamily="66" charset="0"/>
              </a:rPr>
              <a:t>ήταν η πρώτη γλώσσα που χρησιμοποίησαν οι άνθρωποι για να επικοινωνήσουν με τον υπολογιστή και αποτελείται από δύο μόνο ψηφία, το «0» και το «1».</a:t>
            </a:r>
          </a:p>
          <a:p>
            <a:pPr>
              <a:lnSpc>
                <a:spcPct val="100000"/>
              </a:lnSpc>
            </a:pPr>
            <a:r>
              <a:rPr lang="el-GR" sz="2800" dirty="0">
                <a:solidFill>
                  <a:schemeClr val="accent4">
                    <a:lumMod val="75000"/>
                  </a:schemeClr>
                </a:solidFill>
                <a:latin typeface="Comic Sans MS" panose="030F0702030302020204" pitchFamily="66" charset="0"/>
              </a:rPr>
              <a:t>Δύσκολη στην εκμάθηση.</a:t>
            </a:r>
          </a:p>
          <a:p>
            <a:pPr>
              <a:lnSpc>
                <a:spcPct val="100000"/>
              </a:lnSpc>
            </a:pPr>
            <a:r>
              <a:rPr lang="el-GR" sz="2800" dirty="0">
                <a:solidFill>
                  <a:schemeClr val="accent4">
                    <a:lumMod val="75000"/>
                  </a:schemeClr>
                </a:solidFill>
                <a:latin typeface="Comic Sans MS" panose="030F0702030302020204" pitchFamily="66" charset="0"/>
              </a:rPr>
              <a:t>Διαφορετική για κάθε τύπο υπολογιστή</a:t>
            </a:r>
            <a:r>
              <a:rPr lang="en-US" sz="2800" dirty="0">
                <a:solidFill>
                  <a:schemeClr val="accent4">
                    <a:lumMod val="75000"/>
                  </a:schemeClr>
                </a:solidFill>
                <a:latin typeface="Comic Sans MS" panose="030F0702030302020204" pitchFamily="66" charset="0"/>
              </a:rPr>
              <a:t> (</a:t>
            </a:r>
            <a:r>
              <a:rPr lang="el-GR" sz="2800" dirty="0">
                <a:solidFill>
                  <a:schemeClr val="accent4">
                    <a:lumMod val="75000"/>
                  </a:schemeClr>
                </a:solidFill>
                <a:latin typeface="Comic Sans MS" panose="030F0702030302020204" pitchFamily="66" charset="0"/>
              </a:rPr>
              <a:t>με διαφορετικό επεξεργαστή).</a:t>
            </a:r>
          </a:p>
        </p:txBody>
      </p:sp>
      <p:pic>
        <p:nvPicPr>
          <p:cNvPr id="5" name="Εικόνα 4">
            <a:extLst>
              <a:ext uri="{FF2B5EF4-FFF2-40B4-BE49-F238E27FC236}">
                <a16:creationId xmlns:a16="http://schemas.microsoft.com/office/drawing/2014/main" id="{C914310A-869B-4E58-BAAC-196CEF5226BC}"/>
              </a:ext>
            </a:extLst>
          </p:cNvPr>
          <p:cNvPicPr>
            <a:picLocks noChangeAspect="1"/>
          </p:cNvPicPr>
          <p:nvPr/>
        </p:nvPicPr>
        <p:blipFill>
          <a:blip r:embed="rId2"/>
          <a:stretch>
            <a:fillRect/>
          </a:stretch>
        </p:blipFill>
        <p:spPr>
          <a:xfrm>
            <a:off x="8540517" y="2583321"/>
            <a:ext cx="2258279" cy="2720200"/>
          </a:xfrm>
          <a:prstGeom prst="rect">
            <a:avLst/>
          </a:prstGeom>
        </p:spPr>
      </p:pic>
    </p:spTree>
    <p:extLst>
      <p:ext uri="{BB962C8B-B14F-4D97-AF65-F5344CB8AC3E}">
        <p14:creationId xmlns:p14="http://schemas.microsoft.com/office/powerpoint/2010/main" val="38362197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99931B4-5F89-4BFE-B803-40FC5299B926}"/>
              </a:ext>
            </a:extLst>
          </p:cNvPr>
          <p:cNvSpPr>
            <a:spLocks noGrp="1"/>
          </p:cNvSpPr>
          <p:nvPr>
            <p:ph type="title"/>
          </p:nvPr>
        </p:nvSpPr>
        <p:spPr>
          <a:xfrm>
            <a:off x="760475" y="1084072"/>
            <a:ext cx="10256051" cy="852134"/>
          </a:xfrm>
        </p:spPr>
        <p:txBody>
          <a:bodyPr>
            <a:normAutofit fontScale="90000"/>
          </a:bodyPr>
          <a:lstStyle/>
          <a:p>
            <a:r>
              <a:rPr lang="el-GR" sz="4000" b="1" dirty="0">
                <a:solidFill>
                  <a:schemeClr val="accent4">
                    <a:lumMod val="75000"/>
                  </a:schemeClr>
                </a:solidFill>
                <a:latin typeface="Comic Sans MS" panose="030F0702030302020204" pitchFamily="66" charset="0"/>
              </a:rPr>
              <a:t>Χαρακτηριστικά γλωσσών προγραμματισμού</a:t>
            </a:r>
          </a:p>
        </p:txBody>
      </p:sp>
      <p:sp>
        <p:nvSpPr>
          <p:cNvPr id="3" name="Θέση περιεχομένου 2">
            <a:extLst>
              <a:ext uri="{FF2B5EF4-FFF2-40B4-BE49-F238E27FC236}">
                <a16:creationId xmlns:a16="http://schemas.microsoft.com/office/drawing/2014/main" id="{C043A387-617E-4616-B9C1-144F265260CB}"/>
              </a:ext>
            </a:extLst>
          </p:cNvPr>
          <p:cNvSpPr>
            <a:spLocks noGrp="1"/>
          </p:cNvSpPr>
          <p:nvPr>
            <p:ph idx="1"/>
          </p:nvPr>
        </p:nvSpPr>
        <p:spPr>
          <a:xfrm>
            <a:off x="760475" y="2344169"/>
            <a:ext cx="10671049" cy="2377439"/>
          </a:xfrm>
        </p:spPr>
        <p:txBody>
          <a:bodyPr>
            <a:normAutofit fontScale="92500" lnSpcReduction="10000"/>
          </a:bodyPr>
          <a:lstStyle/>
          <a:p>
            <a:pPr marL="0" indent="0">
              <a:lnSpc>
                <a:spcPct val="100000"/>
              </a:lnSpc>
              <a:buNone/>
            </a:pPr>
            <a:r>
              <a:rPr lang="el-GR" sz="2800" dirty="0">
                <a:solidFill>
                  <a:schemeClr val="accent4">
                    <a:lumMod val="75000"/>
                  </a:schemeClr>
                </a:solidFill>
                <a:latin typeface="Comic Sans MS" panose="030F0702030302020204" pitchFamily="66" charset="0"/>
              </a:rPr>
              <a:t>Κάθε γλώσσα προγραμματισμού έχει ως βασικά χαρακτηριστικά:</a:t>
            </a:r>
          </a:p>
          <a:p>
            <a:pPr>
              <a:lnSpc>
                <a:spcPct val="100000"/>
              </a:lnSpc>
            </a:pPr>
            <a:r>
              <a:rPr lang="el-GR" sz="2800" dirty="0">
                <a:solidFill>
                  <a:schemeClr val="accent4">
                    <a:lumMod val="75000"/>
                  </a:schemeClr>
                </a:solidFill>
                <a:latin typeface="Comic Sans MS" panose="030F0702030302020204" pitchFamily="66" charset="0"/>
              </a:rPr>
              <a:t>το αλφάβητο</a:t>
            </a:r>
          </a:p>
          <a:p>
            <a:pPr>
              <a:lnSpc>
                <a:spcPct val="100000"/>
              </a:lnSpc>
            </a:pPr>
            <a:r>
              <a:rPr lang="el-GR" sz="2800" dirty="0">
                <a:solidFill>
                  <a:schemeClr val="accent4">
                    <a:lumMod val="75000"/>
                  </a:schemeClr>
                </a:solidFill>
                <a:latin typeface="Comic Sans MS" panose="030F0702030302020204" pitchFamily="66" charset="0"/>
              </a:rPr>
              <a:t>το λεξιλόγιο (συνήθως περιορισμένο, μόνο μερικές δεκάδες λέξεις)</a:t>
            </a:r>
          </a:p>
          <a:p>
            <a:pPr>
              <a:lnSpc>
                <a:spcPct val="100000"/>
              </a:lnSpc>
            </a:pPr>
            <a:r>
              <a:rPr lang="el-GR" sz="2800" dirty="0">
                <a:solidFill>
                  <a:schemeClr val="accent4">
                    <a:lumMod val="75000"/>
                  </a:schemeClr>
                </a:solidFill>
                <a:latin typeface="Comic Sans MS" panose="030F0702030302020204" pitchFamily="66" charset="0"/>
              </a:rPr>
              <a:t>το συντακτικό (κανόνες που πρέπει να ακολουθήσουμε προκειμένου να συντάξουμε τις εντολές)</a:t>
            </a:r>
          </a:p>
        </p:txBody>
      </p:sp>
    </p:spTree>
    <p:extLst>
      <p:ext uri="{BB962C8B-B14F-4D97-AF65-F5344CB8AC3E}">
        <p14:creationId xmlns:p14="http://schemas.microsoft.com/office/powerpoint/2010/main" val="187313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1A96367-EB2A-4AC0-9780-D1F41016CFAA}"/>
              </a:ext>
            </a:extLst>
          </p:cNvPr>
          <p:cNvSpPr txBox="1"/>
          <p:nvPr/>
        </p:nvSpPr>
        <p:spPr>
          <a:xfrm>
            <a:off x="661182" y="42203"/>
            <a:ext cx="10297551" cy="7070654"/>
          </a:xfrm>
          <a:prstGeom prst="rect">
            <a:avLst/>
          </a:prstGeom>
          <a:noFill/>
        </p:spPr>
        <p:txBody>
          <a:bodyPr wrap="square" rtlCol="0">
            <a:spAutoFit/>
          </a:bodyPr>
          <a:lstStyle/>
          <a:p>
            <a:r>
              <a:rPr lang="el-GR" sz="2600" dirty="0">
                <a:solidFill>
                  <a:schemeClr val="accent4">
                    <a:lumMod val="75000"/>
                  </a:schemeClr>
                </a:solidFill>
                <a:latin typeface="Comic Sans MS" panose="030F0702030302020204" pitchFamily="66" charset="0"/>
              </a:rPr>
              <a:t>Τμήμα προγράμματος σε </a:t>
            </a:r>
            <a:r>
              <a:rPr lang="en-US" sz="2600" dirty="0">
                <a:solidFill>
                  <a:schemeClr val="accent4">
                    <a:lumMod val="75000"/>
                  </a:schemeClr>
                </a:solidFill>
                <a:latin typeface="Comic Sans MS" panose="030F0702030302020204" pitchFamily="66" charset="0"/>
              </a:rPr>
              <a:t>Python</a:t>
            </a:r>
          </a:p>
          <a:p>
            <a:endParaRPr lang="en-US" b="0" i="0" dirty="0">
              <a:solidFill>
                <a:srgbClr val="212529"/>
              </a:solidFill>
              <a:effectLst/>
              <a:latin typeface="Courier New" panose="02070309020205020404" pitchFamily="49" charset="0"/>
            </a:endParaRPr>
          </a:p>
          <a:p>
            <a:r>
              <a:rPr lang="en-US" sz="1600" b="0" i="0" dirty="0" err="1">
                <a:solidFill>
                  <a:srgbClr val="212529"/>
                </a:solidFill>
                <a:effectLst/>
                <a:latin typeface="Courier New" panose="02070309020205020404" pitchFamily="49" charset="0"/>
              </a:rPr>
              <a:t>kino_list</a:t>
            </a:r>
            <a:r>
              <a:rPr lang="en-US" sz="1600" b="0" i="0" dirty="0">
                <a:solidFill>
                  <a:srgbClr val="339933"/>
                </a:solidFill>
                <a:effectLst/>
                <a:latin typeface="Courier New" panose="02070309020205020404" pitchFamily="49" charset="0"/>
              </a:rPr>
              <a:t>=</a:t>
            </a:r>
            <a:r>
              <a:rPr lang="en-US" sz="1600" b="0" i="0" dirty="0">
                <a:solidFill>
                  <a:srgbClr val="009900"/>
                </a:solidFill>
                <a:effectLst/>
                <a:latin typeface="Courier New" panose="02070309020205020404" pitchFamily="49" charset="0"/>
              </a:rPr>
              <a:t>[]</a:t>
            </a:r>
            <a:r>
              <a:rPr lang="en-US" sz="1600" b="0" i="0" dirty="0">
                <a:solidFill>
                  <a:srgbClr val="212529"/>
                </a:solidFill>
                <a:effectLst/>
                <a:latin typeface="Courier New" panose="02070309020205020404" pitchFamily="49" charset="0"/>
              </a:rPr>
              <a:t> </a:t>
            </a:r>
            <a:r>
              <a:rPr lang="en-US" sz="1600" b="0" i="1" dirty="0">
                <a:solidFill>
                  <a:srgbClr val="666666"/>
                </a:solidFill>
                <a:effectLst/>
                <a:latin typeface="Courier New" panose="02070309020205020404" pitchFamily="49" charset="0"/>
              </a:rPr>
              <a:t># create an empty list</a:t>
            </a:r>
            <a:br>
              <a:rPr lang="en-US" sz="1600" b="0" i="1" dirty="0">
                <a:solidFill>
                  <a:srgbClr val="666666"/>
                </a:solidFill>
                <a:effectLst/>
                <a:latin typeface="Courier New" panose="02070309020205020404" pitchFamily="49" charset="0"/>
              </a:rPr>
            </a:br>
            <a:r>
              <a:rPr lang="en-US" sz="1600" b="0" i="0" dirty="0">
                <a:solidFill>
                  <a:srgbClr val="B1B100"/>
                </a:solidFill>
                <a:effectLst/>
                <a:latin typeface="Courier New" panose="02070309020205020404" pitchFamily="49" charset="0"/>
              </a:rPr>
              <a:t>for</a:t>
            </a:r>
            <a:r>
              <a:rPr lang="en-US" sz="1600" b="0" i="0" dirty="0">
                <a:solidFill>
                  <a:srgbClr val="212529"/>
                </a:solidFill>
                <a:effectLst/>
                <a:latin typeface="Courier New" panose="02070309020205020404" pitchFamily="49" charset="0"/>
              </a:rPr>
              <a:t> </a:t>
            </a:r>
            <a:r>
              <a:rPr lang="en-US" sz="1600" b="0" i="0" dirty="0" err="1">
                <a:solidFill>
                  <a:srgbClr val="212529"/>
                </a:solidFill>
                <a:effectLst/>
                <a:latin typeface="Courier New" panose="02070309020205020404" pitchFamily="49" charset="0"/>
              </a:rPr>
              <a:t>i</a:t>
            </a:r>
            <a:r>
              <a:rPr lang="en-US" sz="1600" b="0" i="0" dirty="0">
                <a:solidFill>
                  <a:srgbClr val="212529"/>
                </a:solidFill>
                <a:effectLst/>
                <a:latin typeface="Courier New" panose="02070309020205020404" pitchFamily="49" charset="0"/>
              </a:rPr>
              <a:t> in </a:t>
            </a:r>
            <a:r>
              <a:rPr lang="en-US" sz="1600" b="0" i="0" u="none" strike="noStrike" dirty="0">
                <a:solidFill>
                  <a:srgbClr val="990000"/>
                </a:solidFill>
                <a:effectLst/>
                <a:latin typeface="Courier New" panose="02070309020205020404" pitchFamily="49" charset="0"/>
                <a:hlinkClick r:id="rId2"/>
              </a:rPr>
              <a:t>range</a:t>
            </a:r>
            <a:r>
              <a:rPr lang="en-US" sz="1600" b="0" i="0" dirty="0">
                <a:solidFill>
                  <a:srgbClr val="009900"/>
                </a:solidFill>
                <a:effectLst/>
                <a:latin typeface="Courier New" panose="02070309020205020404" pitchFamily="49" charset="0"/>
              </a:rPr>
              <a:t>(</a:t>
            </a:r>
            <a:r>
              <a:rPr lang="en-US" sz="1600" b="0" i="0" dirty="0">
                <a:solidFill>
                  <a:srgbClr val="CC66CC"/>
                </a:solidFill>
                <a:effectLst/>
                <a:latin typeface="Courier New" panose="02070309020205020404" pitchFamily="49" charset="0"/>
              </a:rPr>
              <a:t>20</a:t>
            </a:r>
            <a:r>
              <a:rPr lang="en-US" sz="1600" b="0" i="0" dirty="0">
                <a:solidFill>
                  <a:srgbClr val="009900"/>
                </a:solidFill>
                <a:effectLst/>
                <a:latin typeface="Courier New" panose="02070309020205020404" pitchFamily="49" charset="0"/>
              </a:rPr>
              <a:t>)</a:t>
            </a:r>
            <a:r>
              <a:rPr lang="en-US" sz="1600" b="0" i="0" dirty="0">
                <a:solidFill>
                  <a:srgbClr val="339933"/>
                </a:solidFill>
                <a:effectLst/>
                <a:latin typeface="Courier New" panose="02070309020205020404" pitchFamily="49" charset="0"/>
              </a:rPr>
              <a:t>:</a:t>
            </a:r>
            <a:br>
              <a:rPr lang="en-US" sz="1600" dirty="0"/>
            </a:br>
            <a:r>
              <a:rPr lang="en-US" sz="1600" b="0" i="0" dirty="0">
                <a:solidFill>
                  <a:srgbClr val="212529"/>
                </a:solidFill>
                <a:effectLst/>
                <a:latin typeface="Courier New" panose="02070309020205020404" pitchFamily="49" charset="0"/>
              </a:rPr>
              <a:t>    </a:t>
            </a:r>
            <a:r>
              <a:rPr lang="en-US" sz="1600" b="0" i="0" dirty="0" err="1">
                <a:solidFill>
                  <a:srgbClr val="212529"/>
                </a:solidFill>
                <a:effectLst/>
                <a:latin typeface="Courier New" panose="02070309020205020404" pitchFamily="49" charset="0"/>
              </a:rPr>
              <a:t>new_number</a:t>
            </a:r>
            <a:r>
              <a:rPr lang="en-US" sz="1600" b="0" i="0" dirty="0">
                <a:solidFill>
                  <a:srgbClr val="212529"/>
                </a:solidFill>
                <a:effectLst/>
                <a:latin typeface="Courier New" panose="02070309020205020404" pitchFamily="49" charset="0"/>
              </a:rPr>
              <a:t> </a:t>
            </a:r>
            <a:r>
              <a:rPr lang="en-US" sz="1600" b="0" i="0" dirty="0">
                <a:solidFill>
                  <a:srgbClr val="339933"/>
                </a:solidFill>
                <a:effectLst/>
                <a:latin typeface="Courier New" panose="02070309020205020404" pitchFamily="49" charset="0"/>
              </a:rPr>
              <a:t>=</a:t>
            </a:r>
            <a:r>
              <a:rPr lang="en-US" sz="1600" b="0" i="0" dirty="0">
                <a:solidFill>
                  <a:srgbClr val="212529"/>
                </a:solidFill>
                <a:effectLst/>
                <a:latin typeface="Courier New" panose="02070309020205020404" pitchFamily="49" charset="0"/>
              </a:rPr>
              <a:t> </a:t>
            </a:r>
            <a:r>
              <a:rPr lang="en-US" sz="1600" b="0" i="0" dirty="0" err="1">
                <a:solidFill>
                  <a:srgbClr val="212529"/>
                </a:solidFill>
                <a:effectLst/>
                <a:latin typeface="Courier New" panose="02070309020205020404" pitchFamily="49" charset="0"/>
              </a:rPr>
              <a:t>random</a:t>
            </a:r>
            <a:r>
              <a:rPr lang="en-US" sz="1600" b="0" i="0" dirty="0" err="1">
                <a:solidFill>
                  <a:srgbClr val="339933"/>
                </a:solidFill>
                <a:effectLst/>
                <a:latin typeface="Courier New" panose="02070309020205020404" pitchFamily="49" charset="0"/>
              </a:rPr>
              <a:t>.</a:t>
            </a:r>
            <a:r>
              <a:rPr lang="en-US" sz="1600" b="0" i="0" dirty="0" err="1">
                <a:solidFill>
                  <a:srgbClr val="212529"/>
                </a:solidFill>
                <a:effectLst/>
                <a:latin typeface="Courier New" panose="02070309020205020404" pitchFamily="49" charset="0"/>
              </a:rPr>
              <a:t>randrange</a:t>
            </a:r>
            <a:r>
              <a:rPr lang="en-US" sz="1600" b="0" i="0" dirty="0">
                <a:solidFill>
                  <a:srgbClr val="009900"/>
                </a:solidFill>
                <a:effectLst/>
                <a:latin typeface="Courier New" panose="02070309020205020404" pitchFamily="49" charset="0"/>
              </a:rPr>
              <a:t>(</a:t>
            </a:r>
            <a:r>
              <a:rPr lang="en-US" sz="1600" b="0" i="0" dirty="0">
                <a:solidFill>
                  <a:srgbClr val="CC66CC"/>
                </a:solidFill>
                <a:effectLst/>
                <a:latin typeface="Courier New" panose="02070309020205020404" pitchFamily="49" charset="0"/>
              </a:rPr>
              <a:t>1</a:t>
            </a:r>
            <a:r>
              <a:rPr lang="en-US" sz="1600" b="0" i="0" dirty="0">
                <a:solidFill>
                  <a:srgbClr val="339933"/>
                </a:solidFill>
                <a:effectLst/>
                <a:latin typeface="Courier New" panose="02070309020205020404" pitchFamily="49" charset="0"/>
              </a:rPr>
              <a:t>,</a:t>
            </a:r>
            <a:r>
              <a:rPr lang="en-US" sz="1600" b="0" i="0" dirty="0">
                <a:solidFill>
                  <a:srgbClr val="CC66CC"/>
                </a:solidFill>
                <a:effectLst/>
                <a:latin typeface="Courier New" panose="02070309020205020404" pitchFamily="49" charset="0"/>
              </a:rPr>
              <a:t>81</a:t>
            </a:r>
            <a:r>
              <a:rPr lang="en-US" sz="1600" b="0" i="0" dirty="0">
                <a:solidFill>
                  <a:srgbClr val="009900"/>
                </a:solidFill>
                <a:effectLst/>
                <a:latin typeface="Courier New" panose="02070309020205020404" pitchFamily="49" charset="0"/>
              </a:rPr>
              <a:t>)</a:t>
            </a:r>
            <a:br>
              <a:rPr lang="en-US" sz="1600" dirty="0"/>
            </a:br>
            <a:r>
              <a:rPr lang="en-US" sz="1600" b="0" i="0" dirty="0">
                <a:solidFill>
                  <a:srgbClr val="212529"/>
                </a:solidFill>
                <a:effectLst/>
                <a:latin typeface="Courier New" panose="02070309020205020404" pitchFamily="49" charset="0"/>
              </a:rPr>
              <a:t>   </a:t>
            </a:r>
            <a:br>
              <a:rPr lang="en-US" sz="1600" dirty="0"/>
            </a:br>
            <a:r>
              <a:rPr lang="en-US" sz="1600" b="0" i="0" dirty="0">
                <a:solidFill>
                  <a:srgbClr val="212529"/>
                </a:solidFill>
                <a:effectLst/>
                <a:latin typeface="Courier New" panose="02070309020205020404" pitchFamily="49" charset="0"/>
              </a:rPr>
              <a:t>    </a:t>
            </a:r>
            <a:r>
              <a:rPr lang="en-US" sz="1600" b="0" i="0" dirty="0">
                <a:solidFill>
                  <a:srgbClr val="B1B100"/>
                </a:solidFill>
                <a:effectLst/>
                <a:latin typeface="Courier New" panose="02070309020205020404" pitchFamily="49" charset="0"/>
              </a:rPr>
              <a:t>while</a:t>
            </a:r>
            <a:r>
              <a:rPr lang="en-US" sz="1600" b="0" i="0" dirty="0">
                <a:solidFill>
                  <a:srgbClr val="212529"/>
                </a:solidFill>
                <a:effectLst/>
                <a:latin typeface="Courier New" panose="02070309020205020404" pitchFamily="49" charset="0"/>
              </a:rPr>
              <a:t> </a:t>
            </a:r>
            <a:r>
              <a:rPr lang="en-US" sz="1600" b="0" i="0" dirty="0" err="1">
                <a:solidFill>
                  <a:srgbClr val="212529"/>
                </a:solidFill>
                <a:effectLst/>
                <a:latin typeface="Courier New" panose="02070309020205020404" pitchFamily="49" charset="0"/>
              </a:rPr>
              <a:t>new_number</a:t>
            </a:r>
            <a:r>
              <a:rPr lang="en-US" sz="1600" b="0" i="0" dirty="0">
                <a:solidFill>
                  <a:srgbClr val="212529"/>
                </a:solidFill>
                <a:effectLst/>
                <a:latin typeface="Courier New" panose="02070309020205020404" pitchFamily="49" charset="0"/>
              </a:rPr>
              <a:t> in </a:t>
            </a:r>
            <a:r>
              <a:rPr lang="en-US" sz="1600" b="0" i="0" dirty="0" err="1">
                <a:solidFill>
                  <a:srgbClr val="212529"/>
                </a:solidFill>
                <a:effectLst/>
                <a:latin typeface="Courier New" panose="02070309020205020404" pitchFamily="49" charset="0"/>
              </a:rPr>
              <a:t>kino_list</a:t>
            </a:r>
            <a:r>
              <a:rPr lang="en-US" sz="1600" b="0" i="0" dirty="0">
                <a:solidFill>
                  <a:srgbClr val="339933"/>
                </a:solidFill>
                <a:effectLst/>
                <a:latin typeface="Courier New" panose="02070309020205020404" pitchFamily="49" charset="0"/>
              </a:rPr>
              <a:t>:</a:t>
            </a:r>
            <a:r>
              <a:rPr lang="en-US" sz="1600" b="0" i="0" dirty="0">
                <a:solidFill>
                  <a:srgbClr val="212529"/>
                </a:solidFill>
                <a:effectLst/>
                <a:latin typeface="Courier New" panose="02070309020205020404" pitchFamily="49" charset="0"/>
              </a:rPr>
              <a:t>           </a:t>
            </a:r>
            <a:r>
              <a:rPr lang="en-US" sz="1600" b="0" i="1" dirty="0">
                <a:solidFill>
                  <a:srgbClr val="666666"/>
                </a:solidFill>
                <a:effectLst/>
                <a:latin typeface="Courier New" panose="02070309020205020404" pitchFamily="49" charset="0"/>
              </a:rPr>
              <a:t># if new number is in the list select another until</a:t>
            </a:r>
            <a:br>
              <a:rPr lang="en-US" sz="1600" b="0" i="1" dirty="0">
                <a:solidFill>
                  <a:srgbClr val="666666"/>
                </a:solidFill>
                <a:effectLst/>
                <a:latin typeface="Courier New" panose="02070309020205020404" pitchFamily="49" charset="0"/>
              </a:rPr>
            </a:br>
            <a:r>
              <a:rPr lang="en-US" sz="1600" b="0" i="0" dirty="0">
                <a:solidFill>
                  <a:srgbClr val="212529"/>
                </a:solidFill>
                <a:effectLst/>
                <a:latin typeface="Courier New" panose="02070309020205020404" pitchFamily="49" charset="0"/>
              </a:rPr>
              <a:t>       </a:t>
            </a:r>
            <a:r>
              <a:rPr lang="en-US" sz="1600" b="0" i="0" dirty="0" err="1">
                <a:solidFill>
                  <a:srgbClr val="212529"/>
                </a:solidFill>
                <a:effectLst/>
                <a:latin typeface="Courier New" panose="02070309020205020404" pitchFamily="49" charset="0"/>
              </a:rPr>
              <a:t>new_number</a:t>
            </a:r>
            <a:r>
              <a:rPr lang="en-US" sz="1600" b="0" i="0" dirty="0">
                <a:solidFill>
                  <a:srgbClr val="212529"/>
                </a:solidFill>
                <a:effectLst/>
                <a:latin typeface="Courier New" panose="02070309020205020404" pitchFamily="49" charset="0"/>
              </a:rPr>
              <a:t> </a:t>
            </a:r>
            <a:r>
              <a:rPr lang="en-US" sz="1600" b="0" i="0" dirty="0">
                <a:solidFill>
                  <a:srgbClr val="339933"/>
                </a:solidFill>
                <a:effectLst/>
                <a:latin typeface="Courier New" panose="02070309020205020404" pitchFamily="49" charset="0"/>
              </a:rPr>
              <a:t>=</a:t>
            </a:r>
            <a:r>
              <a:rPr lang="en-US" sz="1600" b="0" i="0" dirty="0">
                <a:solidFill>
                  <a:srgbClr val="212529"/>
                </a:solidFill>
                <a:effectLst/>
                <a:latin typeface="Courier New" panose="02070309020205020404" pitchFamily="49" charset="0"/>
              </a:rPr>
              <a:t> </a:t>
            </a:r>
            <a:r>
              <a:rPr lang="en-US" sz="1600" b="0" i="0" dirty="0" err="1">
                <a:solidFill>
                  <a:srgbClr val="212529"/>
                </a:solidFill>
                <a:effectLst/>
                <a:latin typeface="Courier New" panose="02070309020205020404" pitchFamily="49" charset="0"/>
              </a:rPr>
              <a:t>random</a:t>
            </a:r>
            <a:r>
              <a:rPr lang="en-US" sz="1600" b="0" i="0" dirty="0" err="1">
                <a:solidFill>
                  <a:srgbClr val="339933"/>
                </a:solidFill>
                <a:effectLst/>
                <a:latin typeface="Courier New" panose="02070309020205020404" pitchFamily="49" charset="0"/>
              </a:rPr>
              <a:t>.</a:t>
            </a:r>
            <a:r>
              <a:rPr lang="en-US" sz="1600" b="0" i="0" dirty="0" err="1">
                <a:solidFill>
                  <a:srgbClr val="212529"/>
                </a:solidFill>
                <a:effectLst/>
                <a:latin typeface="Courier New" panose="02070309020205020404" pitchFamily="49" charset="0"/>
              </a:rPr>
              <a:t>randrange</a:t>
            </a:r>
            <a:r>
              <a:rPr lang="en-US" sz="1600" b="0" i="0" dirty="0">
                <a:solidFill>
                  <a:srgbClr val="009900"/>
                </a:solidFill>
                <a:effectLst/>
                <a:latin typeface="Courier New" panose="02070309020205020404" pitchFamily="49" charset="0"/>
              </a:rPr>
              <a:t>(</a:t>
            </a:r>
            <a:r>
              <a:rPr lang="en-US" sz="1600" b="0" i="0" dirty="0">
                <a:solidFill>
                  <a:srgbClr val="CC66CC"/>
                </a:solidFill>
                <a:effectLst/>
                <a:latin typeface="Courier New" panose="02070309020205020404" pitchFamily="49" charset="0"/>
              </a:rPr>
              <a:t>1</a:t>
            </a:r>
            <a:r>
              <a:rPr lang="en-US" sz="1600" b="0" i="0" dirty="0">
                <a:solidFill>
                  <a:srgbClr val="339933"/>
                </a:solidFill>
                <a:effectLst/>
                <a:latin typeface="Courier New" panose="02070309020205020404" pitchFamily="49" charset="0"/>
              </a:rPr>
              <a:t>,</a:t>
            </a:r>
            <a:r>
              <a:rPr lang="en-US" sz="1600" b="0" i="0" dirty="0">
                <a:solidFill>
                  <a:srgbClr val="CC66CC"/>
                </a:solidFill>
                <a:effectLst/>
                <a:latin typeface="Courier New" panose="02070309020205020404" pitchFamily="49" charset="0"/>
              </a:rPr>
              <a:t>81</a:t>
            </a:r>
            <a:r>
              <a:rPr lang="en-US" sz="1600" b="0" i="0" dirty="0">
                <a:solidFill>
                  <a:srgbClr val="009900"/>
                </a:solidFill>
                <a:effectLst/>
                <a:latin typeface="Courier New" panose="02070309020205020404" pitchFamily="49" charset="0"/>
              </a:rPr>
              <a:t>)</a:t>
            </a:r>
            <a:r>
              <a:rPr lang="en-US" sz="1600" b="0" i="0" dirty="0">
                <a:solidFill>
                  <a:srgbClr val="212529"/>
                </a:solidFill>
                <a:effectLst/>
                <a:latin typeface="Courier New" panose="02070309020205020404" pitchFamily="49" charset="0"/>
              </a:rPr>
              <a:t>  </a:t>
            </a:r>
            <a:r>
              <a:rPr lang="en-US" sz="1600" b="0" i="1" dirty="0">
                <a:solidFill>
                  <a:srgbClr val="666666"/>
                </a:solidFill>
                <a:effectLst/>
                <a:latin typeface="Courier New" panose="02070309020205020404" pitchFamily="49" charset="0"/>
              </a:rPr>
              <a:t># it is not in the list</a:t>
            </a:r>
            <a:br>
              <a:rPr lang="en-US" sz="1600" b="0" i="1" dirty="0">
                <a:solidFill>
                  <a:srgbClr val="666666"/>
                </a:solidFill>
                <a:effectLst/>
                <a:latin typeface="Courier New" panose="02070309020205020404" pitchFamily="49" charset="0"/>
              </a:rPr>
            </a:br>
            <a:r>
              <a:rPr lang="en-US" sz="1600" b="0" i="0" dirty="0">
                <a:solidFill>
                  <a:srgbClr val="212529"/>
                </a:solidFill>
                <a:effectLst/>
                <a:latin typeface="Courier New" panose="02070309020205020404" pitchFamily="49" charset="0"/>
              </a:rPr>
              <a:t>   </a:t>
            </a:r>
            <a:br>
              <a:rPr lang="en-US" sz="1600" dirty="0"/>
            </a:br>
            <a:r>
              <a:rPr lang="en-US" sz="1600" b="0" i="0" dirty="0">
                <a:solidFill>
                  <a:srgbClr val="212529"/>
                </a:solidFill>
                <a:effectLst/>
                <a:latin typeface="Courier New" panose="02070309020205020404" pitchFamily="49" charset="0"/>
              </a:rPr>
              <a:t>    </a:t>
            </a:r>
            <a:r>
              <a:rPr lang="en-US" sz="1600" b="0" i="0" dirty="0" err="1">
                <a:solidFill>
                  <a:srgbClr val="212529"/>
                </a:solidFill>
                <a:effectLst/>
                <a:latin typeface="Courier New" panose="02070309020205020404" pitchFamily="49" charset="0"/>
              </a:rPr>
              <a:t>kino_list</a:t>
            </a:r>
            <a:r>
              <a:rPr lang="en-US" sz="1600" b="0" i="0" dirty="0" err="1">
                <a:solidFill>
                  <a:srgbClr val="339933"/>
                </a:solidFill>
                <a:effectLst/>
                <a:latin typeface="Courier New" panose="02070309020205020404" pitchFamily="49" charset="0"/>
              </a:rPr>
              <a:t>.</a:t>
            </a:r>
            <a:r>
              <a:rPr lang="en-US" sz="1600" b="0" i="0" dirty="0" err="1">
                <a:solidFill>
                  <a:srgbClr val="212529"/>
                </a:solidFill>
                <a:effectLst/>
                <a:latin typeface="Courier New" panose="02070309020205020404" pitchFamily="49" charset="0"/>
              </a:rPr>
              <a:t>append</a:t>
            </a:r>
            <a:r>
              <a:rPr lang="en-US" sz="1600" b="0" i="0" dirty="0">
                <a:solidFill>
                  <a:srgbClr val="009900"/>
                </a:solidFill>
                <a:effectLst/>
                <a:latin typeface="Courier New" panose="02070309020205020404" pitchFamily="49" charset="0"/>
              </a:rPr>
              <a:t>(</a:t>
            </a:r>
            <a:r>
              <a:rPr lang="en-US" sz="1600" b="0" i="0" dirty="0" err="1">
                <a:solidFill>
                  <a:srgbClr val="212529"/>
                </a:solidFill>
                <a:effectLst/>
                <a:latin typeface="Courier New" panose="02070309020205020404" pitchFamily="49" charset="0"/>
              </a:rPr>
              <a:t>new_number</a:t>
            </a:r>
            <a:r>
              <a:rPr lang="en-US" sz="1600" b="0" i="0" dirty="0">
                <a:solidFill>
                  <a:srgbClr val="009900"/>
                </a:solidFill>
                <a:effectLst/>
                <a:latin typeface="Courier New" panose="02070309020205020404" pitchFamily="49" charset="0"/>
              </a:rPr>
              <a:t>)</a:t>
            </a:r>
            <a:r>
              <a:rPr lang="en-US" sz="1600" b="0" i="0" dirty="0">
                <a:solidFill>
                  <a:srgbClr val="212529"/>
                </a:solidFill>
                <a:effectLst/>
                <a:latin typeface="Courier New" panose="02070309020205020404" pitchFamily="49" charset="0"/>
              </a:rPr>
              <a:t> </a:t>
            </a:r>
            <a:r>
              <a:rPr lang="en-US" sz="1600" b="0" i="1" dirty="0">
                <a:solidFill>
                  <a:srgbClr val="666666"/>
                </a:solidFill>
                <a:effectLst/>
                <a:latin typeface="Courier New" panose="02070309020205020404" pitchFamily="49" charset="0"/>
              </a:rPr>
              <a:t># appends a random number to the list</a:t>
            </a:r>
            <a:br>
              <a:rPr lang="en-US" sz="1600" b="0" i="1" dirty="0">
                <a:solidFill>
                  <a:srgbClr val="666666"/>
                </a:solidFill>
                <a:effectLst/>
                <a:latin typeface="Courier New" panose="02070309020205020404" pitchFamily="49" charset="0"/>
              </a:rPr>
            </a:br>
            <a:r>
              <a:rPr lang="en-US" sz="1600" b="0" i="0" dirty="0">
                <a:solidFill>
                  <a:srgbClr val="B1B100"/>
                </a:solidFill>
                <a:effectLst/>
                <a:latin typeface="Courier New" panose="02070309020205020404" pitchFamily="49" charset="0"/>
              </a:rPr>
              <a:t>print</a:t>
            </a:r>
            <a:r>
              <a:rPr lang="en-US" sz="1600" b="0" i="0" dirty="0">
                <a:solidFill>
                  <a:srgbClr val="212529"/>
                </a:solidFill>
                <a:effectLst/>
                <a:latin typeface="Courier New" panose="02070309020205020404" pitchFamily="49" charset="0"/>
              </a:rPr>
              <a:t> </a:t>
            </a:r>
            <a:r>
              <a:rPr lang="en-US" sz="1600" b="0" i="0" dirty="0">
                <a:solidFill>
                  <a:srgbClr val="009900"/>
                </a:solidFill>
                <a:effectLst/>
                <a:latin typeface="Courier New" panose="02070309020205020404" pitchFamily="49" charset="0"/>
              </a:rPr>
              <a:t>(</a:t>
            </a:r>
            <a:r>
              <a:rPr lang="en-US" sz="1600" b="0" i="0" dirty="0" err="1">
                <a:solidFill>
                  <a:srgbClr val="212529"/>
                </a:solidFill>
                <a:effectLst/>
                <a:latin typeface="Courier New" panose="02070309020205020404" pitchFamily="49" charset="0"/>
              </a:rPr>
              <a:t>kino_list</a:t>
            </a:r>
            <a:r>
              <a:rPr lang="en-US" sz="1600" b="0" i="0" dirty="0">
                <a:solidFill>
                  <a:srgbClr val="009900"/>
                </a:solidFill>
                <a:effectLst/>
                <a:latin typeface="Courier New" panose="02070309020205020404" pitchFamily="49" charset="0"/>
              </a:rPr>
              <a:t>)</a:t>
            </a:r>
          </a:p>
          <a:p>
            <a:endParaRPr lang="en-US" dirty="0">
              <a:solidFill>
                <a:srgbClr val="009900"/>
              </a:solidFill>
              <a:latin typeface="Courier New" panose="02070309020205020404" pitchFamily="49" charset="0"/>
            </a:endParaRPr>
          </a:p>
          <a:p>
            <a:endParaRPr lang="en-US" dirty="0">
              <a:solidFill>
                <a:srgbClr val="009900"/>
              </a:solidFill>
              <a:latin typeface="Courier New" panose="02070309020205020404" pitchFamily="49" charset="0"/>
            </a:endParaRPr>
          </a:p>
          <a:p>
            <a:r>
              <a:rPr lang="el-GR" sz="2600" dirty="0">
                <a:solidFill>
                  <a:schemeClr val="accent4">
                    <a:lumMod val="75000"/>
                  </a:schemeClr>
                </a:solidFill>
                <a:latin typeface="Comic Sans MS" panose="030F0702030302020204" pitchFamily="66" charset="0"/>
              </a:rPr>
              <a:t>Τμήμα προγράμματος σε </a:t>
            </a:r>
            <a:r>
              <a:rPr lang="en-US" sz="2600" dirty="0">
                <a:solidFill>
                  <a:schemeClr val="accent4">
                    <a:lumMod val="75000"/>
                  </a:schemeClr>
                </a:solidFill>
                <a:latin typeface="Comic Sans MS" panose="030F0702030302020204" pitchFamily="66" charset="0"/>
              </a:rPr>
              <a:t>Logo</a:t>
            </a:r>
          </a:p>
          <a:p>
            <a:endParaRPr lang="en-US" sz="2600" dirty="0">
              <a:solidFill>
                <a:schemeClr val="accent4">
                  <a:lumMod val="75000"/>
                </a:schemeClr>
              </a:solidFill>
              <a:latin typeface="Comic Sans MS" panose="030F0702030302020204" pitchFamily="66" charset="0"/>
            </a:endParaRPr>
          </a:p>
          <a:p>
            <a:pPr marL="450215" marR="0" algn="just">
              <a:lnSpc>
                <a:spcPct val="115000"/>
              </a:lnSpc>
              <a:spcBef>
                <a:spcPts val="0"/>
              </a:spcBef>
              <a:spcAft>
                <a:spcPts val="0"/>
              </a:spcAft>
            </a:pPr>
            <a:r>
              <a:rPr lang="el-GR" sz="1600" dirty="0">
                <a:effectLst/>
                <a:latin typeface="Courier New" panose="02070309020205020404" pitchFamily="49" charset="0"/>
                <a:ea typeface="Calibri" panose="020F0502020204030204" pitchFamily="34" charset="0"/>
                <a:cs typeface="Courier New" panose="02070309020205020404" pitchFamily="49" charset="0"/>
              </a:rPr>
              <a:t>για </a:t>
            </a:r>
            <a:r>
              <a:rPr lang="el-GR" sz="1600" dirty="0" err="1">
                <a:effectLst/>
                <a:latin typeface="Courier New" panose="02070309020205020404" pitchFamily="49" charset="0"/>
                <a:ea typeface="Calibri" panose="020F0502020204030204" pitchFamily="34" charset="0"/>
                <a:cs typeface="Courier New" panose="02070309020205020404" pitchFamily="49" charset="0"/>
              </a:rPr>
              <a:t>εμβαδον_τριγώνου</a:t>
            </a:r>
            <a:endParaRPr lang="el-GR" sz="1600" dirty="0">
              <a:effectLst/>
              <a:latin typeface="Courier New" panose="02070309020205020404" pitchFamily="49" charset="0"/>
              <a:ea typeface="Calibri" panose="020F0502020204030204" pitchFamily="34" charset="0"/>
              <a:cs typeface="Courier New" panose="02070309020205020404" pitchFamily="49" charset="0"/>
            </a:endParaRPr>
          </a:p>
          <a:p>
            <a:pPr marL="630555" marR="0">
              <a:lnSpc>
                <a:spcPct val="115000"/>
              </a:lnSpc>
              <a:spcBef>
                <a:spcPts val="0"/>
              </a:spcBef>
              <a:spcAft>
                <a:spcPts val="0"/>
              </a:spcAft>
            </a:pPr>
            <a:r>
              <a:rPr lang="el-GR" sz="1600" dirty="0">
                <a:effectLst/>
                <a:latin typeface="Courier New" panose="02070309020205020404" pitchFamily="49" charset="0"/>
                <a:ea typeface="Calibri" panose="020F0502020204030204" pitchFamily="34" charset="0"/>
                <a:cs typeface="Courier New" panose="02070309020205020404" pitchFamily="49" charset="0"/>
              </a:rPr>
              <a:t>ερώτηση [Πληκτρολογήστε τη βάση του τριγώνου σε εκατοστά]</a:t>
            </a:r>
          </a:p>
          <a:p>
            <a:pPr marL="630555" marR="0" algn="just">
              <a:lnSpc>
                <a:spcPct val="115000"/>
              </a:lnSpc>
              <a:spcBef>
                <a:spcPts val="0"/>
              </a:spcBef>
              <a:spcAft>
                <a:spcPts val="0"/>
              </a:spcAft>
            </a:pPr>
            <a:r>
              <a:rPr lang="el-GR" sz="1600" dirty="0">
                <a:effectLst/>
                <a:latin typeface="Courier New" panose="02070309020205020404" pitchFamily="49" charset="0"/>
                <a:ea typeface="Calibri" panose="020F0502020204030204" pitchFamily="34" charset="0"/>
                <a:cs typeface="Courier New" panose="02070309020205020404" pitchFamily="49" charset="0"/>
              </a:rPr>
              <a:t>κάνε “</a:t>
            </a:r>
            <a:r>
              <a:rPr lang="en-US" sz="1600" dirty="0">
                <a:effectLst/>
                <a:latin typeface="Courier New" panose="02070309020205020404" pitchFamily="49" charset="0"/>
                <a:ea typeface="Calibri" panose="020F0502020204030204" pitchFamily="34" charset="0"/>
                <a:cs typeface="Courier New" panose="02070309020205020404" pitchFamily="49" charset="0"/>
              </a:rPr>
              <a:t>a </a:t>
            </a:r>
            <a:r>
              <a:rPr lang="el-GR" sz="1600" dirty="0">
                <a:effectLst/>
                <a:latin typeface="Courier New" panose="02070309020205020404" pitchFamily="49" charset="0"/>
                <a:ea typeface="Calibri" panose="020F0502020204030204" pitchFamily="34" charset="0"/>
                <a:cs typeface="Courier New" panose="02070309020205020404" pitchFamily="49" charset="0"/>
              </a:rPr>
              <a:t>   απάντηση</a:t>
            </a:r>
          </a:p>
          <a:p>
            <a:pPr marL="630555" marR="0" algn="just">
              <a:lnSpc>
                <a:spcPct val="115000"/>
              </a:lnSpc>
              <a:spcBef>
                <a:spcPts val="0"/>
              </a:spcBef>
              <a:spcAft>
                <a:spcPts val="0"/>
              </a:spcAft>
            </a:pPr>
            <a:r>
              <a:rPr lang="el-GR" sz="1600" dirty="0">
                <a:effectLst/>
                <a:latin typeface="Courier New" panose="02070309020205020404" pitchFamily="49" charset="0"/>
                <a:ea typeface="Calibri" panose="020F0502020204030204" pitchFamily="34" charset="0"/>
                <a:cs typeface="Courier New" panose="02070309020205020404" pitchFamily="49" charset="0"/>
              </a:rPr>
              <a:t>ερώτηση [Πληκτρολογήστε το ύψος του τριγώνου σε εκατοστά]</a:t>
            </a:r>
          </a:p>
          <a:p>
            <a:pPr marL="630555" marR="0" algn="just">
              <a:lnSpc>
                <a:spcPct val="115000"/>
              </a:lnSpc>
              <a:spcBef>
                <a:spcPts val="0"/>
              </a:spcBef>
              <a:spcAft>
                <a:spcPts val="0"/>
              </a:spcAft>
            </a:pPr>
            <a:r>
              <a:rPr lang="el-GR" sz="1600" dirty="0">
                <a:effectLst/>
                <a:latin typeface="Courier New" panose="02070309020205020404" pitchFamily="49" charset="0"/>
                <a:ea typeface="Calibri" panose="020F0502020204030204" pitchFamily="34" charset="0"/>
                <a:cs typeface="Courier New" panose="02070309020205020404" pitchFamily="49" charset="0"/>
              </a:rPr>
              <a:t>κάνε “β    απάντηση</a:t>
            </a:r>
          </a:p>
          <a:p>
            <a:pPr marL="630555" marR="0">
              <a:lnSpc>
                <a:spcPct val="115000"/>
              </a:lnSpc>
              <a:spcBef>
                <a:spcPts val="0"/>
              </a:spcBef>
              <a:spcAft>
                <a:spcPts val="0"/>
              </a:spcAft>
            </a:pPr>
            <a:r>
              <a:rPr lang="el-GR" sz="1600" dirty="0">
                <a:effectLst/>
                <a:latin typeface="Courier New" panose="02070309020205020404" pitchFamily="49" charset="0"/>
                <a:ea typeface="Calibri" panose="020F0502020204030204" pitchFamily="34" charset="0"/>
                <a:cs typeface="Courier New" panose="02070309020205020404" pitchFamily="49" charset="0"/>
              </a:rPr>
              <a:t>ανακοίνωση (</a:t>
            </a:r>
            <a:r>
              <a:rPr lang="el-GR" sz="1600" dirty="0" err="1">
                <a:effectLst/>
                <a:latin typeface="Courier New" panose="02070309020205020404" pitchFamily="49" charset="0"/>
                <a:ea typeface="Calibri" panose="020F0502020204030204" pitchFamily="34" charset="0"/>
                <a:cs typeface="Courier New" panose="02070309020205020404" pitchFamily="49" charset="0"/>
              </a:rPr>
              <a:t>φρ</a:t>
            </a:r>
            <a:r>
              <a:rPr lang="el-GR" sz="1600" dirty="0">
                <a:effectLst/>
                <a:latin typeface="Courier New" panose="02070309020205020404" pitchFamily="49" charset="0"/>
                <a:ea typeface="Calibri" panose="020F0502020204030204" pitchFamily="34" charset="0"/>
                <a:cs typeface="Courier New" panose="02070309020205020404" pitchFamily="49" charset="0"/>
              </a:rPr>
              <a:t>[Το εμβαδόν του τριγώνου είναι]   (:α  *  :β  / 2  “</a:t>
            </a:r>
            <a:r>
              <a:rPr lang="el-GR" sz="1600" dirty="0" err="1">
                <a:effectLst/>
                <a:latin typeface="Courier New" panose="02070309020205020404" pitchFamily="49" charset="0"/>
                <a:ea typeface="Calibri" panose="020F0502020204030204" pitchFamily="34" charset="0"/>
                <a:cs typeface="Courier New" panose="02070309020205020404" pitchFamily="49" charset="0"/>
              </a:rPr>
              <a:t>τ.εκ</a:t>
            </a:r>
            <a:r>
              <a:rPr lang="el-GR" sz="1600" dirty="0">
                <a:effectLst/>
                <a:latin typeface="Courier New" panose="02070309020205020404" pitchFamily="49" charset="0"/>
                <a:ea typeface="Calibri" panose="020F0502020204030204" pitchFamily="34" charset="0"/>
                <a:cs typeface="Courier New" panose="02070309020205020404" pitchFamily="49" charset="0"/>
              </a:rPr>
              <a:t>)</a:t>
            </a:r>
          </a:p>
          <a:p>
            <a:pPr marL="450215" marR="0">
              <a:lnSpc>
                <a:spcPct val="115000"/>
              </a:lnSpc>
              <a:spcBef>
                <a:spcPts val="0"/>
              </a:spcBef>
              <a:spcAft>
                <a:spcPts val="800"/>
              </a:spcAft>
            </a:pPr>
            <a:r>
              <a:rPr lang="el-GR" sz="1600" dirty="0">
                <a:effectLst/>
                <a:latin typeface="Courier New" panose="02070309020205020404" pitchFamily="49" charset="0"/>
                <a:ea typeface="Calibri" panose="020F0502020204030204" pitchFamily="34" charset="0"/>
                <a:cs typeface="Courier New" panose="02070309020205020404" pitchFamily="49" charset="0"/>
              </a:rPr>
              <a:t>τέλος</a:t>
            </a:r>
          </a:p>
          <a:p>
            <a:endParaRPr lang="el-GR" sz="2600" dirty="0">
              <a:solidFill>
                <a:schemeClr val="accent4">
                  <a:lumMod val="75000"/>
                </a:schemeClr>
              </a:solidFill>
              <a:latin typeface="Comic Sans MS" panose="030F0702030302020204" pitchFamily="66" charset="0"/>
            </a:endParaRPr>
          </a:p>
        </p:txBody>
      </p:sp>
    </p:spTree>
    <p:extLst>
      <p:ext uri="{BB962C8B-B14F-4D97-AF65-F5344CB8AC3E}">
        <p14:creationId xmlns:p14="http://schemas.microsoft.com/office/powerpoint/2010/main" val="16555836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99931B4-5F89-4BFE-B803-40FC5299B926}"/>
              </a:ext>
            </a:extLst>
          </p:cNvPr>
          <p:cNvSpPr>
            <a:spLocks noGrp="1"/>
          </p:cNvSpPr>
          <p:nvPr>
            <p:ph type="title"/>
          </p:nvPr>
        </p:nvSpPr>
        <p:spPr>
          <a:xfrm>
            <a:off x="760475" y="1084072"/>
            <a:ext cx="10256051" cy="852134"/>
          </a:xfrm>
        </p:spPr>
        <p:txBody>
          <a:bodyPr>
            <a:normAutofit/>
          </a:bodyPr>
          <a:lstStyle/>
          <a:p>
            <a:r>
              <a:rPr lang="el-GR" sz="3600" b="1" dirty="0">
                <a:solidFill>
                  <a:schemeClr val="accent4">
                    <a:lumMod val="75000"/>
                  </a:schemeClr>
                </a:solidFill>
                <a:latin typeface="Comic Sans MS" panose="030F0702030302020204" pitchFamily="66" charset="0"/>
              </a:rPr>
              <a:t>Είδη λαθών κατά τη σύνταξη προγραμμάτων</a:t>
            </a:r>
          </a:p>
        </p:txBody>
      </p:sp>
      <p:sp>
        <p:nvSpPr>
          <p:cNvPr id="3" name="Θέση περιεχομένου 2">
            <a:extLst>
              <a:ext uri="{FF2B5EF4-FFF2-40B4-BE49-F238E27FC236}">
                <a16:creationId xmlns:a16="http://schemas.microsoft.com/office/drawing/2014/main" id="{C043A387-617E-4616-B9C1-144F265260CB}"/>
              </a:ext>
            </a:extLst>
          </p:cNvPr>
          <p:cNvSpPr>
            <a:spLocks noGrp="1"/>
          </p:cNvSpPr>
          <p:nvPr>
            <p:ph idx="1"/>
          </p:nvPr>
        </p:nvSpPr>
        <p:spPr>
          <a:xfrm>
            <a:off x="760475" y="1936206"/>
            <a:ext cx="10671049" cy="3986293"/>
          </a:xfrm>
        </p:spPr>
        <p:txBody>
          <a:bodyPr>
            <a:normAutofit fontScale="85000" lnSpcReduction="20000"/>
          </a:bodyPr>
          <a:lstStyle/>
          <a:p>
            <a:pPr>
              <a:lnSpc>
                <a:spcPct val="170000"/>
              </a:lnSpc>
            </a:pPr>
            <a:r>
              <a:rPr lang="el-GR" sz="2800" b="1" dirty="0">
                <a:solidFill>
                  <a:schemeClr val="accent4">
                    <a:lumMod val="75000"/>
                  </a:schemeClr>
                </a:solidFill>
                <a:latin typeface="Comic Sans MS" panose="030F0702030302020204" pitchFamily="66" charset="0"/>
              </a:rPr>
              <a:t>Συντακτικά λάθη: </a:t>
            </a:r>
            <a:r>
              <a:rPr lang="el-GR" sz="2800" dirty="0">
                <a:solidFill>
                  <a:schemeClr val="accent4">
                    <a:lumMod val="75000"/>
                  </a:schemeClr>
                </a:solidFill>
                <a:latin typeface="Comic Sans MS" panose="030F0702030302020204" pitchFamily="66" charset="0"/>
              </a:rPr>
              <a:t>Όταν έχουμε κάνει λάθος στο αλφάβητο, το λεξιλόγιο ή το συντακτικό.</a:t>
            </a:r>
          </a:p>
          <a:p>
            <a:pPr>
              <a:lnSpc>
                <a:spcPct val="170000"/>
              </a:lnSpc>
            </a:pPr>
            <a:r>
              <a:rPr lang="el-GR" sz="2800" b="1" dirty="0">
                <a:solidFill>
                  <a:schemeClr val="accent4">
                    <a:lumMod val="75000"/>
                  </a:schemeClr>
                </a:solidFill>
                <a:latin typeface="Comic Sans MS" panose="030F0702030302020204" pitchFamily="66" charset="0"/>
              </a:rPr>
              <a:t>Λογικά λάθη: </a:t>
            </a:r>
            <a:r>
              <a:rPr lang="el-GR" sz="2800" dirty="0">
                <a:solidFill>
                  <a:schemeClr val="accent4">
                    <a:lumMod val="75000"/>
                  </a:schemeClr>
                </a:solidFill>
                <a:latin typeface="Comic Sans MS" panose="030F0702030302020204" pitchFamily="66" charset="0"/>
              </a:rPr>
              <a:t>Όταν έχουμε κάνει λάθος στον αλγόριθμο και το αποτέλεσμα της εκτέλεσης του προγράμματος δεν είναι το αναμενόμενο π.χ. Όταν γράφουμε ένα πρόγραμμα που να υπολογίζει τον μέσο όρο των αριθμών 10 και 20 και αντί για αποτέλεσμα 15, που είναι το σωστό, εμφανίζει άλλον αριθμό. </a:t>
            </a:r>
          </a:p>
        </p:txBody>
      </p:sp>
    </p:spTree>
    <p:extLst>
      <p:ext uri="{BB962C8B-B14F-4D97-AF65-F5344CB8AC3E}">
        <p14:creationId xmlns:p14="http://schemas.microsoft.com/office/powerpoint/2010/main" val="4230055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043A387-617E-4616-B9C1-144F265260CB}"/>
              </a:ext>
            </a:extLst>
          </p:cNvPr>
          <p:cNvSpPr>
            <a:spLocks noGrp="1"/>
          </p:cNvSpPr>
          <p:nvPr>
            <p:ph idx="1"/>
          </p:nvPr>
        </p:nvSpPr>
        <p:spPr>
          <a:xfrm>
            <a:off x="546705" y="1570446"/>
            <a:ext cx="11098590" cy="4520865"/>
          </a:xfrm>
        </p:spPr>
        <p:txBody>
          <a:bodyPr>
            <a:normAutofit/>
          </a:bodyPr>
          <a:lstStyle/>
          <a:p>
            <a:pPr marL="0" indent="0">
              <a:lnSpc>
                <a:spcPct val="100000"/>
              </a:lnSpc>
              <a:buNone/>
            </a:pPr>
            <a:r>
              <a:rPr lang="el-GR" sz="2800" dirty="0">
                <a:solidFill>
                  <a:schemeClr val="accent4">
                    <a:lumMod val="75000"/>
                  </a:schemeClr>
                </a:solidFill>
                <a:latin typeface="Comic Sans MS" panose="030F0702030302020204" pitchFamily="66" charset="0"/>
              </a:rPr>
              <a:t>Τα </a:t>
            </a:r>
            <a:r>
              <a:rPr lang="el-GR" sz="2800" b="1" dirty="0">
                <a:solidFill>
                  <a:schemeClr val="accent4">
                    <a:lumMod val="75000"/>
                  </a:schemeClr>
                </a:solidFill>
                <a:latin typeface="Comic Sans MS" panose="030F0702030302020204" pitchFamily="66" charset="0"/>
              </a:rPr>
              <a:t>προγράμματα – μεταφραστές </a:t>
            </a:r>
            <a:r>
              <a:rPr lang="el-GR" sz="2800" dirty="0">
                <a:solidFill>
                  <a:schemeClr val="accent4">
                    <a:lumMod val="75000"/>
                  </a:schemeClr>
                </a:solidFill>
                <a:latin typeface="Comic Sans MS" panose="030F0702030302020204" pitchFamily="66" charset="0"/>
              </a:rPr>
              <a:t>μετατρέπουν τις εντολές που είναι γραμμένες σε κάποια γλώσσα προγραμματισμού σε γλώσσα μηχανής, προκειμένου να εκτελεστούν. Χωρίζονται σε δύο κατηγορίες:</a:t>
            </a:r>
          </a:p>
          <a:p>
            <a:pPr>
              <a:lnSpc>
                <a:spcPct val="100000"/>
              </a:lnSpc>
            </a:pPr>
            <a:r>
              <a:rPr lang="el-GR" sz="2800" b="1" dirty="0">
                <a:solidFill>
                  <a:schemeClr val="accent4">
                    <a:lumMod val="75000"/>
                  </a:schemeClr>
                </a:solidFill>
                <a:latin typeface="Comic Sans MS" panose="030F0702030302020204" pitchFamily="66" charset="0"/>
              </a:rPr>
              <a:t>Μεταγλωττιστές </a:t>
            </a:r>
            <a:r>
              <a:rPr lang="en-US" sz="2800" b="1" dirty="0">
                <a:solidFill>
                  <a:schemeClr val="accent4">
                    <a:lumMod val="75000"/>
                  </a:schemeClr>
                </a:solidFill>
                <a:latin typeface="Comic Sans MS" panose="030F0702030302020204" pitchFamily="66" charset="0"/>
              </a:rPr>
              <a:t>(compilers)</a:t>
            </a:r>
            <a:r>
              <a:rPr lang="el-GR" sz="2800" b="1" dirty="0">
                <a:solidFill>
                  <a:schemeClr val="accent4">
                    <a:lumMod val="75000"/>
                  </a:schemeClr>
                </a:solidFill>
                <a:latin typeface="Comic Sans MS" panose="030F0702030302020204" pitchFamily="66" charset="0"/>
              </a:rPr>
              <a:t>: </a:t>
            </a:r>
            <a:r>
              <a:rPr lang="el-GR" sz="2800" dirty="0">
                <a:solidFill>
                  <a:schemeClr val="accent4">
                    <a:lumMod val="75000"/>
                  </a:schemeClr>
                </a:solidFill>
                <a:latin typeface="Comic Sans MS" panose="030F0702030302020204" pitchFamily="66" charset="0"/>
              </a:rPr>
              <a:t>Ελέγχουν όλο το πρόγραμμα για συντακτικά λάθη και μετά το μετατρέπουν σε γλώσσα μηχανής προκειμένου να εκτελεστεί από τον επεξεργαστή του υπολογιστή.</a:t>
            </a:r>
          </a:p>
          <a:p>
            <a:pPr>
              <a:lnSpc>
                <a:spcPct val="100000"/>
              </a:lnSpc>
            </a:pPr>
            <a:r>
              <a:rPr lang="el-GR" sz="2800" b="1" dirty="0">
                <a:solidFill>
                  <a:schemeClr val="accent4">
                    <a:lumMod val="75000"/>
                  </a:schemeClr>
                </a:solidFill>
                <a:latin typeface="Comic Sans MS" panose="030F0702030302020204" pitchFamily="66" charset="0"/>
              </a:rPr>
              <a:t>Διερμηνείς (</a:t>
            </a:r>
            <a:r>
              <a:rPr lang="en-US" sz="2800" b="1" dirty="0" err="1">
                <a:solidFill>
                  <a:schemeClr val="accent4">
                    <a:lumMod val="75000"/>
                  </a:schemeClr>
                </a:solidFill>
                <a:latin typeface="Comic Sans MS" panose="030F0702030302020204" pitchFamily="66" charset="0"/>
              </a:rPr>
              <a:t>intepreters</a:t>
            </a:r>
            <a:r>
              <a:rPr lang="en-US" sz="2800" b="1" dirty="0">
                <a:solidFill>
                  <a:schemeClr val="accent4">
                    <a:lumMod val="75000"/>
                  </a:schemeClr>
                </a:solidFill>
                <a:latin typeface="Comic Sans MS" panose="030F0702030302020204" pitchFamily="66" charset="0"/>
              </a:rPr>
              <a:t>)</a:t>
            </a:r>
            <a:r>
              <a:rPr lang="el-GR" sz="2800" b="1" dirty="0">
                <a:solidFill>
                  <a:schemeClr val="accent4">
                    <a:lumMod val="75000"/>
                  </a:schemeClr>
                </a:solidFill>
                <a:latin typeface="Comic Sans MS" panose="030F0702030302020204" pitchFamily="66" charset="0"/>
              </a:rPr>
              <a:t>: </a:t>
            </a:r>
            <a:r>
              <a:rPr lang="el-GR" sz="2800" dirty="0">
                <a:solidFill>
                  <a:schemeClr val="accent4">
                    <a:lumMod val="75000"/>
                  </a:schemeClr>
                </a:solidFill>
                <a:latin typeface="Comic Sans MS" panose="030F0702030302020204" pitchFamily="66" charset="0"/>
              </a:rPr>
              <a:t>Ελέγχουν μια εντολή κάθε φορά, την εκτελούν και μετά ελέγχουν την επόμενη.</a:t>
            </a:r>
          </a:p>
        </p:txBody>
      </p:sp>
      <p:sp>
        <p:nvSpPr>
          <p:cNvPr id="6" name="Τίτλος 1">
            <a:extLst>
              <a:ext uri="{FF2B5EF4-FFF2-40B4-BE49-F238E27FC236}">
                <a16:creationId xmlns:a16="http://schemas.microsoft.com/office/drawing/2014/main" id="{447E9542-CE0D-4752-A2D7-25BA40A4B56D}"/>
              </a:ext>
            </a:extLst>
          </p:cNvPr>
          <p:cNvSpPr>
            <a:spLocks noGrp="1"/>
          </p:cNvSpPr>
          <p:nvPr>
            <p:ph type="title"/>
          </p:nvPr>
        </p:nvSpPr>
        <p:spPr>
          <a:xfrm>
            <a:off x="647934" y="718312"/>
            <a:ext cx="10256051" cy="852134"/>
          </a:xfrm>
        </p:spPr>
        <p:txBody>
          <a:bodyPr>
            <a:normAutofit/>
          </a:bodyPr>
          <a:lstStyle/>
          <a:p>
            <a:r>
              <a:rPr lang="el-GR" sz="3600" b="1" dirty="0">
                <a:solidFill>
                  <a:schemeClr val="accent4">
                    <a:lumMod val="75000"/>
                  </a:schemeClr>
                </a:solidFill>
                <a:latin typeface="Comic Sans MS" panose="030F0702030302020204" pitchFamily="66" charset="0"/>
              </a:rPr>
              <a:t>Προγράμματα - μεταφραστές</a:t>
            </a:r>
          </a:p>
        </p:txBody>
      </p:sp>
    </p:spTree>
    <p:extLst>
      <p:ext uri="{BB962C8B-B14F-4D97-AF65-F5344CB8AC3E}">
        <p14:creationId xmlns:p14="http://schemas.microsoft.com/office/powerpoint/2010/main" val="21407039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800B8F5-02FB-4603-8650-74D58F538947}"/>
              </a:ext>
            </a:extLst>
          </p:cNvPr>
          <p:cNvSpPr txBox="1">
            <a:spLocks/>
          </p:cNvSpPr>
          <p:nvPr/>
        </p:nvSpPr>
        <p:spPr>
          <a:xfrm>
            <a:off x="967974" y="577635"/>
            <a:ext cx="10256051" cy="852134"/>
          </a:xfrm>
          <a:prstGeom prst="rect">
            <a:avLst/>
          </a:prstGeom>
        </p:spPr>
        <p:txBody>
          <a:bodyPr>
            <a:normAutofit/>
          </a:bodyPr>
          <a:lstStyle>
            <a:lvl1pPr algn="l" defTabSz="914400" rtl="0" eaLnBrk="1" latinLnBrk="0" hangingPunct="1">
              <a:lnSpc>
                <a:spcPct val="90000"/>
              </a:lnSpc>
              <a:spcBef>
                <a:spcPct val="0"/>
              </a:spcBef>
              <a:buNone/>
              <a:defRPr sz="6000" i="1" kern="1200" spc="100" baseline="0">
                <a:solidFill>
                  <a:schemeClr val="tx1">
                    <a:lumMod val="85000"/>
                    <a:lumOff val="15000"/>
                  </a:schemeClr>
                </a:solidFill>
                <a:latin typeface="+mj-lt"/>
                <a:ea typeface="+mj-ea"/>
                <a:cs typeface="+mj-cs"/>
              </a:defRPr>
            </a:lvl1pPr>
          </a:lstStyle>
          <a:p>
            <a:r>
              <a:rPr lang="el-GR" sz="3600" b="1" dirty="0">
                <a:solidFill>
                  <a:schemeClr val="accent4">
                    <a:lumMod val="75000"/>
                  </a:schemeClr>
                </a:solidFill>
                <a:latin typeface="Comic Sans MS" panose="030F0702030302020204" pitchFamily="66" charset="0"/>
              </a:rPr>
              <a:t>Στάδια για την εκτέλεση ενός αλγορίθμου</a:t>
            </a:r>
          </a:p>
        </p:txBody>
      </p:sp>
      <p:sp>
        <p:nvSpPr>
          <p:cNvPr id="3" name="Διάγραμμα ροής: Διεργασία 2">
            <a:extLst>
              <a:ext uri="{FF2B5EF4-FFF2-40B4-BE49-F238E27FC236}">
                <a16:creationId xmlns:a16="http://schemas.microsoft.com/office/drawing/2014/main" id="{374FB3B7-B156-4716-A462-6EBA1A5DAB50}"/>
              </a:ext>
            </a:extLst>
          </p:cNvPr>
          <p:cNvSpPr/>
          <p:nvPr/>
        </p:nvSpPr>
        <p:spPr>
          <a:xfrm>
            <a:off x="98474" y="2848703"/>
            <a:ext cx="2278966" cy="1139483"/>
          </a:xfrm>
          <a:prstGeom prst="flowChartProcess">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l-GR" dirty="0">
                <a:solidFill>
                  <a:schemeClr val="accent3">
                    <a:lumMod val="75000"/>
                  </a:schemeClr>
                </a:solidFill>
              </a:rPr>
              <a:t>Αλγόριθμος</a:t>
            </a:r>
          </a:p>
        </p:txBody>
      </p:sp>
      <p:sp>
        <p:nvSpPr>
          <p:cNvPr id="4" name="Διάγραμμα ροής: Διεργασία 3">
            <a:extLst>
              <a:ext uri="{FF2B5EF4-FFF2-40B4-BE49-F238E27FC236}">
                <a16:creationId xmlns:a16="http://schemas.microsoft.com/office/drawing/2014/main" id="{A9C1591B-FCEC-4BE4-AFA2-60373DAD121A}"/>
              </a:ext>
            </a:extLst>
          </p:cNvPr>
          <p:cNvSpPr/>
          <p:nvPr/>
        </p:nvSpPr>
        <p:spPr>
          <a:xfrm>
            <a:off x="3601329" y="2848702"/>
            <a:ext cx="2278966" cy="1139483"/>
          </a:xfrm>
          <a:prstGeom prst="flowChartProcess">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l-GR" dirty="0">
                <a:solidFill>
                  <a:schemeClr val="accent3">
                    <a:lumMod val="75000"/>
                  </a:schemeClr>
                </a:solidFill>
              </a:rPr>
              <a:t>Πρόγραμμα</a:t>
            </a:r>
          </a:p>
        </p:txBody>
      </p:sp>
      <p:sp>
        <p:nvSpPr>
          <p:cNvPr id="5" name="Διάγραμμα ροής: Διεργασία 4">
            <a:extLst>
              <a:ext uri="{FF2B5EF4-FFF2-40B4-BE49-F238E27FC236}">
                <a16:creationId xmlns:a16="http://schemas.microsoft.com/office/drawing/2014/main" id="{8883C3A7-7AA8-468C-9BEF-4E4E336B98AD}"/>
              </a:ext>
            </a:extLst>
          </p:cNvPr>
          <p:cNvSpPr/>
          <p:nvPr/>
        </p:nvSpPr>
        <p:spPr>
          <a:xfrm>
            <a:off x="6888480" y="2866284"/>
            <a:ext cx="2278966" cy="1139483"/>
          </a:xfrm>
          <a:prstGeom prst="flowChartProcess">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l-GR" dirty="0">
                <a:solidFill>
                  <a:schemeClr val="accent3">
                    <a:lumMod val="75000"/>
                  </a:schemeClr>
                </a:solidFill>
              </a:rPr>
              <a:t>Μετατροπή προγράμματος σε γλώσσα μηχανής</a:t>
            </a:r>
          </a:p>
        </p:txBody>
      </p:sp>
      <p:sp>
        <p:nvSpPr>
          <p:cNvPr id="6" name="Διάγραμμα ροής: Διεργασία 5">
            <a:extLst>
              <a:ext uri="{FF2B5EF4-FFF2-40B4-BE49-F238E27FC236}">
                <a16:creationId xmlns:a16="http://schemas.microsoft.com/office/drawing/2014/main" id="{DEF47C5B-614C-44AD-8CD1-62D1FC40F2CB}"/>
              </a:ext>
            </a:extLst>
          </p:cNvPr>
          <p:cNvSpPr/>
          <p:nvPr/>
        </p:nvSpPr>
        <p:spPr>
          <a:xfrm>
            <a:off x="9814560" y="2859256"/>
            <a:ext cx="2278966" cy="1139483"/>
          </a:xfrm>
          <a:prstGeom prst="flowChartProcess">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l-GR" dirty="0">
                <a:solidFill>
                  <a:schemeClr val="accent3">
                    <a:lumMod val="75000"/>
                  </a:schemeClr>
                </a:solidFill>
              </a:rPr>
              <a:t>Εκτέλεση του προγράμματος στην Κ.Μ.Ε. </a:t>
            </a:r>
          </a:p>
        </p:txBody>
      </p:sp>
      <p:cxnSp>
        <p:nvCxnSpPr>
          <p:cNvPr id="8" name="Ευθύγραμμο βέλος σύνδεσης 7">
            <a:extLst>
              <a:ext uri="{FF2B5EF4-FFF2-40B4-BE49-F238E27FC236}">
                <a16:creationId xmlns:a16="http://schemas.microsoft.com/office/drawing/2014/main" id="{1512C59E-E533-452D-A03E-68D82025E3F0}"/>
              </a:ext>
            </a:extLst>
          </p:cNvPr>
          <p:cNvCxnSpPr/>
          <p:nvPr/>
        </p:nvCxnSpPr>
        <p:spPr>
          <a:xfrm>
            <a:off x="9270609" y="3418444"/>
            <a:ext cx="43609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Ευθύγραμμο βέλος σύνδεσης 8">
            <a:extLst>
              <a:ext uri="{FF2B5EF4-FFF2-40B4-BE49-F238E27FC236}">
                <a16:creationId xmlns:a16="http://schemas.microsoft.com/office/drawing/2014/main" id="{F2172481-F500-4DCA-909B-146331559B93}"/>
              </a:ext>
            </a:extLst>
          </p:cNvPr>
          <p:cNvCxnSpPr>
            <a:cxnSpLocks/>
          </p:cNvCxnSpPr>
          <p:nvPr/>
        </p:nvCxnSpPr>
        <p:spPr>
          <a:xfrm flipV="1">
            <a:off x="5922499" y="3418443"/>
            <a:ext cx="883921" cy="175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Ευθύγραμμο βέλος σύνδεσης 9">
            <a:extLst>
              <a:ext uri="{FF2B5EF4-FFF2-40B4-BE49-F238E27FC236}">
                <a16:creationId xmlns:a16="http://schemas.microsoft.com/office/drawing/2014/main" id="{38E25635-09EE-4D68-BC83-EB1C1A07276A}"/>
              </a:ext>
            </a:extLst>
          </p:cNvPr>
          <p:cNvCxnSpPr>
            <a:cxnSpLocks/>
          </p:cNvCxnSpPr>
          <p:nvPr/>
        </p:nvCxnSpPr>
        <p:spPr>
          <a:xfrm>
            <a:off x="2459500" y="3418443"/>
            <a:ext cx="1113693"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1192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351632A1-8ED4-44B0-AA24-2B31EAE2684F}"/>
              </a:ext>
            </a:extLst>
          </p:cNvPr>
          <p:cNvSpPr txBox="1"/>
          <p:nvPr/>
        </p:nvSpPr>
        <p:spPr>
          <a:xfrm>
            <a:off x="925419" y="1260957"/>
            <a:ext cx="10170941" cy="5539978"/>
          </a:xfrm>
          <a:prstGeom prst="rect">
            <a:avLst/>
          </a:prstGeom>
          <a:noFill/>
        </p:spPr>
        <p:txBody>
          <a:bodyPr wrap="square" rtlCol="0">
            <a:spAutoFit/>
          </a:bodyPr>
          <a:lstStyle/>
          <a:p>
            <a:r>
              <a:rPr lang="el-GR" sz="2800" b="1" dirty="0">
                <a:solidFill>
                  <a:schemeClr val="accent4">
                    <a:lumMod val="75000"/>
                  </a:schemeClr>
                </a:solidFill>
                <a:latin typeface="Comic Sans MS" panose="030F0702030302020204" pitchFamily="66" charset="0"/>
              </a:rPr>
              <a:t>Πρόβλημα</a:t>
            </a:r>
            <a:r>
              <a:rPr lang="el-GR" sz="2800" dirty="0">
                <a:solidFill>
                  <a:schemeClr val="accent4">
                    <a:lumMod val="75000"/>
                  </a:schemeClr>
                </a:solidFill>
                <a:latin typeface="Comic Sans MS" panose="030F0702030302020204" pitchFamily="66" charset="0"/>
              </a:rPr>
              <a:t> θεωρούμε κάθε ζήτημα που τίθεται προς επίλυση, κάθε κατάσταση που μας απασχολεί και πρέπει να αντιμετωπιστεί.</a:t>
            </a:r>
          </a:p>
          <a:p>
            <a:endParaRPr lang="el-GR" sz="2800" dirty="0">
              <a:solidFill>
                <a:schemeClr val="accent4">
                  <a:lumMod val="75000"/>
                </a:schemeClr>
              </a:solidFill>
              <a:latin typeface="Comic Sans MS" panose="030F0702030302020204" pitchFamily="66" charset="0"/>
            </a:endParaRPr>
          </a:p>
          <a:p>
            <a:r>
              <a:rPr lang="el-GR" sz="2800" b="1" dirty="0">
                <a:solidFill>
                  <a:schemeClr val="accent4">
                    <a:lumMod val="75000"/>
                  </a:schemeClr>
                </a:solidFill>
                <a:latin typeface="Comic Sans MS" panose="030F0702030302020204" pitchFamily="66" charset="0"/>
              </a:rPr>
              <a:t>Κατηγορίες προβλημάτων ανάλογα με την ύπαρξη λύσης:</a:t>
            </a:r>
          </a:p>
          <a:p>
            <a:pPr marL="514350" indent="-514350">
              <a:buFont typeface="+mj-lt"/>
              <a:buAutoNum type="arabicPeriod"/>
            </a:pPr>
            <a:r>
              <a:rPr lang="el-GR" sz="2800" dirty="0" err="1">
                <a:solidFill>
                  <a:schemeClr val="accent4">
                    <a:lumMod val="75000"/>
                  </a:schemeClr>
                </a:solidFill>
                <a:latin typeface="Comic Sans MS" panose="030F0702030302020204" pitchFamily="66" charset="0"/>
              </a:rPr>
              <a:t>Επιλύσημα</a:t>
            </a:r>
            <a:r>
              <a:rPr lang="el-GR" sz="2800" dirty="0">
                <a:solidFill>
                  <a:schemeClr val="accent4">
                    <a:lumMod val="75000"/>
                  </a:schemeClr>
                </a:solidFill>
                <a:latin typeface="Comic Sans MS" panose="030F0702030302020204" pitchFamily="66" charset="0"/>
              </a:rPr>
              <a:t>: Προβλήματα που έχουν τουλάχιστον μια λύση.</a:t>
            </a:r>
          </a:p>
          <a:p>
            <a:pPr marL="514350" indent="-514350">
              <a:buFont typeface="+mj-lt"/>
              <a:buAutoNum type="arabicPeriod"/>
            </a:pPr>
            <a:r>
              <a:rPr lang="el-GR" sz="2800" dirty="0">
                <a:solidFill>
                  <a:schemeClr val="accent4">
                    <a:lumMod val="75000"/>
                  </a:schemeClr>
                </a:solidFill>
                <a:latin typeface="Comic Sans MS" panose="030F0702030302020204" pitchFamily="66" charset="0"/>
              </a:rPr>
              <a:t>Άλυτα: Προβλήματα που έχει αποδειχτεί ότι δεν έχουν λύση π.χ. το ταξίδι στον χρόνο, ο τετραγωνισμός του κύκλου με κανόνα και διαβήτη κ.α.</a:t>
            </a:r>
          </a:p>
          <a:p>
            <a:pPr marL="514350" indent="-514350">
              <a:buFont typeface="+mj-lt"/>
              <a:buAutoNum type="arabicPeriod"/>
            </a:pPr>
            <a:r>
              <a:rPr lang="el-GR" sz="2800" dirty="0">
                <a:solidFill>
                  <a:schemeClr val="accent4">
                    <a:lumMod val="75000"/>
                  </a:schemeClr>
                </a:solidFill>
                <a:latin typeface="Comic Sans MS" panose="030F0702030302020204" pitchFamily="66" charset="0"/>
              </a:rPr>
              <a:t>Ανοιχτά: Προβλήματα τα οποία δεν μπορούμε να επιλύσουμε με τις μέχρι τώρα γνώσεις μας π.χ. η ακριβής πρόβλεψη των σεισμών, η γήρανση του ανθρώπου κ.α.</a:t>
            </a:r>
          </a:p>
          <a:p>
            <a:endParaRPr lang="el-GR" dirty="0"/>
          </a:p>
        </p:txBody>
      </p:sp>
      <p:sp>
        <p:nvSpPr>
          <p:cNvPr id="3" name="Τίτλος 1">
            <a:extLst>
              <a:ext uri="{FF2B5EF4-FFF2-40B4-BE49-F238E27FC236}">
                <a16:creationId xmlns:a16="http://schemas.microsoft.com/office/drawing/2014/main" id="{DD6A7331-29D5-4858-8302-3F11CF1EF70F}"/>
              </a:ext>
            </a:extLst>
          </p:cNvPr>
          <p:cNvSpPr>
            <a:spLocks noGrp="1"/>
          </p:cNvSpPr>
          <p:nvPr>
            <p:ph type="title"/>
          </p:nvPr>
        </p:nvSpPr>
        <p:spPr>
          <a:xfrm>
            <a:off x="925419" y="408823"/>
            <a:ext cx="10256051" cy="852134"/>
          </a:xfrm>
        </p:spPr>
        <p:txBody>
          <a:bodyPr>
            <a:normAutofit/>
          </a:bodyPr>
          <a:lstStyle/>
          <a:p>
            <a:r>
              <a:rPr lang="el-GR" sz="4000" b="1" dirty="0">
                <a:solidFill>
                  <a:schemeClr val="accent4">
                    <a:lumMod val="75000"/>
                  </a:schemeClr>
                </a:solidFill>
                <a:latin typeface="Comic Sans MS" panose="030F0702030302020204" pitchFamily="66" charset="0"/>
              </a:rPr>
              <a:t>Πρόβλημα</a:t>
            </a:r>
          </a:p>
        </p:txBody>
      </p:sp>
    </p:spTree>
    <p:extLst>
      <p:ext uri="{BB962C8B-B14F-4D97-AF65-F5344CB8AC3E}">
        <p14:creationId xmlns:p14="http://schemas.microsoft.com/office/powerpoint/2010/main" val="9733857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351632A1-8ED4-44B0-AA24-2B31EAE2684F}"/>
              </a:ext>
            </a:extLst>
          </p:cNvPr>
          <p:cNvSpPr txBox="1"/>
          <p:nvPr/>
        </p:nvSpPr>
        <p:spPr>
          <a:xfrm>
            <a:off x="925419" y="1457905"/>
            <a:ext cx="10170941" cy="3385542"/>
          </a:xfrm>
          <a:prstGeom prst="rect">
            <a:avLst/>
          </a:prstGeom>
          <a:noFill/>
        </p:spPr>
        <p:txBody>
          <a:bodyPr wrap="square" rtlCol="0">
            <a:spAutoFit/>
          </a:bodyPr>
          <a:lstStyle/>
          <a:p>
            <a:r>
              <a:rPr lang="el-GR" sz="2800" dirty="0">
                <a:solidFill>
                  <a:schemeClr val="accent4">
                    <a:lumMod val="75000"/>
                  </a:schemeClr>
                </a:solidFill>
                <a:latin typeface="Comic Sans MS" panose="030F0702030302020204" pitchFamily="66" charset="0"/>
              </a:rPr>
              <a:t>Για την επίλυση ενός προβλήματος θα πρέπει να κατανοήσουμε:</a:t>
            </a:r>
          </a:p>
          <a:p>
            <a:pPr marL="514350" indent="-514350">
              <a:buFont typeface="+mj-lt"/>
              <a:buAutoNum type="arabicPeriod"/>
            </a:pPr>
            <a:r>
              <a:rPr lang="el-GR" sz="2800" dirty="0">
                <a:solidFill>
                  <a:schemeClr val="accent4">
                    <a:lumMod val="75000"/>
                  </a:schemeClr>
                </a:solidFill>
                <a:latin typeface="Comic Sans MS" panose="030F0702030302020204" pitchFamily="66" charset="0"/>
              </a:rPr>
              <a:t>Τα </a:t>
            </a:r>
            <a:r>
              <a:rPr lang="el-GR" sz="2800" b="1" dirty="0">
                <a:solidFill>
                  <a:schemeClr val="accent4">
                    <a:lumMod val="75000"/>
                  </a:schemeClr>
                </a:solidFill>
                <a:latin typeface="Comic Sans MS" panose="030F0702030302020204" pitchFamily="66" charset="0"/>
              </a:rPr>
              <a:t>δεδομένα</a:t>
            </a:r>
            <a:r>
              <a:rPr lang="el-GR" sz="2800" dirty="0">
                <a:solidFill>
                  <a:schemeClr val="accent4">
                    <a:lumMod val="75000"/>
                  </a:schemeClr>
                </a:solidFill>
                <a:latin typeface="Comic Sans MS" panose="030F0702030302020204" pitchFamily="66" charset="0"/>
              </a:rPr>
              <a:t> του προβλήματος. Είναι τα στοιχεία που μας είναι γνωστά και μπορούν να μας βοηθήσουν στη λύση του προβλήματος και</a:t>
            </a:r>
          </a:p>
          <a:p>
            <a:pPr marL="514350" indent="-514350">
              <a:buFont typeface="+mj-lt"/>
              <a:buAutoNum type="arabicPeriod"/>
            </a:pPr>
            <a:r>
              <a:rPr lang="el-GR" sz="2800" dirty="0">
                <a:solidFill>
                  <a:schemeClr val="accent4">
                    <a:lumMod val="75000"/>
                  </a:schemeClr>
                </a:solidFill>
                <a:latin typeface="Comic Sans MS" panose="030F0702030302020204" pitchFamily="66" charset="0"/>
              </a:rPr>
              <a:t>Το </a:t>
            </a:r>
            <a:r>
              <a:rPr lang="el-GR" sz="2800" b="1" dirty="0">
                <a:solidFill>
                  <a:schemeClr val="accent4">
                    <a:lumMod val="75000"/>
                  </a:schemeClr>
                </a:solidFill>
                <a:latin typeface="Comic Sans MS" panose="030F0702030302020204" pitchFamily="66" charset="0"/>
              </a:rPr>
              <a:t>ζητούμενο</a:t>
            </a:r>
            <a:r>
              <a:rPr lang="el-GR" sz="2800" dirty="0">
                <a:solidFill>
                  <a:schemeClr val="accent4">
                    <a:lumMod val="75000"/>
                  </a:schemeClr>
                </a:solidFill>
                <a:latin typeface="Comic Sans MS" panose="030F0702030302020204" pitchFamily="66" charset="0"/>
              </a:rPr>
              <a:t> του προβλήματος. Είναι η απάντηση στο πρόβλημα.</a:t>
            </a:r>
          </a:p>
          <a:p>
            <a:endParaRPr lang="el-GR" dirty="0"/>
          </a:p>
        </p:txBody>
      </p:sp>
      <p:sp>
        <p:nvSpPr>
          <p:cNvPr id="3" name="Τίτλος 1">
            <a:extLst>
              <a:ext uri="{FF2B5EF4-FFF2-40B4-BE49-F238E27FC236}">
                <a16:creationId xmlns:a16="http://schemas.microsoft.com/office/drawing/2014/main" id="{DD6A7331-29D5-4858-8302-3F11CF1EF70F}"/>
              </a:ext>
            </a:extLst>
          </p:cNvPr>
          <p:cNvSpPr>
            <a:spLocks noGrp="1"/>
          </p:cNvSpPr>
          <p:nvPr>
            <p:ph type="title"/>
          </p:nvPr>
        </p:nvSpPr>
        <p:spPr>
          <a:xfrm>
            <a:off x="925419" y="605771"/>
            <a:ext cx="10256051" cy="852134"/>
          </a:xfrm>
        </p:spPr>
        <p:txBody>
          <a:bodyPr>
            <a:normAutofit/>
          </a:bodyPr>
          <a:lstStyle/>
          <a:p>
            <a:r>
              <a:rPr lang="el-GR" sz="4000" b="1" dirty="0">
                <a:solidFill>
                  <a:schemeClr val="accent4">
                    <a:lumMod val="75000"/>
                  </a:schemeClr>
                </a:solidFill>
                <a:latin typeface="Comic Sans MS" panose="030F0702030302020204" pitchFamily="66" charset="0"/>
              </a:rPr>
              <a:t>Επίλυση προβλήματος</a:t>
            </a:r>
          </a:p>
        </p:txBody>
      </p:sp>
    </p:spTree>
    <p:extLst>
      <p:ext uri="{BB962C8B-B14F-4D97-AF65-F5344CB8AC3E}">
        <p14:creationId xmlns:p14="http://schemas.microsoft.com/office/powerpoint/2010/main" val="4258307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351632A1-8ED4-44B0-AA24-2B31EAE2684F}"/>
              </a:ext>
            </a:extLst>
          </p:cNvPr>
          <p:cNvSpPr txBox="1"/>
          <p:nvPr/>
        </p:nvSpPr>
        <p:spPr>
          <a:xfrm>
            <a:off x="742539" y="571640"/>
            <a:ext cx="10170941" cy="2092881"/>
          </a:xfrm>
          <a:prstGeom prst="rect">
            <a:avLst/>
          </a:prstGeom>
          <a:noFill/>
        </p:spPr>
        <p:txBody>
          <a:bodyPr wrap="square" rtlCol="0">
            <a:spAutoFit/>
          </a:bodyPr>
          <a:lstStyle/>
          <a:p>
            <a:r>
              <a:rPr lang="el-GR" sz="2800" dirty="0">
                <a:solidFill>
                  <a:schemeClr val="accent4">
                    <a:lumMod val="75000"/>
                  </a:schemeClr>
                </a:solidFill>
                <a:latin typeface="Comic Sans MS" panose="030F0702030302020204" pitchFamily="66" charset="0"/>
              </a:rPr>
              <a:t>Πολλές φορές για να λύσουμε κάποιο πρόβλημα (σύνθετο πρόβλημα) πρέπει να το αναλύσουμε σε απλούστερα προβλήματα. Για παράδειγμα η οργάνωση μιας σχολικής εκδρομής.</a:t>
            </a:r>
          </a:p>
          <a:p>
            <a:endParaRPr lang="el-GR" dirty="0"/>
          </a:p>
        </p:txBody>
      </p:sp>
      <p:pic>
        <p:nvPicPr>
          <p:cNvPr id="6" name="Εικόνα 5">
            <a:extLst>
              <a:ext uri="{FF2B5EF4-FFF2-40B4-BE49-F238E27FC236}">
                <a16:creationId xmlns:a16="http://schemas.microsoft.com/office/drawing/2014/main" id="{279482BF-5471-47BF-BFD7-BDFF1658C581}"/>
              </a:ext>
            </a:extLst>
          </p:cNvPr>
          <p:cNvPicPr>
            <a:picLocks noChangeAspect="1"/>
          </p:cNvPicPr>
          <p:nvPr/>
        </p:nvPicPr>
        <p:blipFill>
          <a:blip r:embed="rId2"/>
          <a:stretch>
            <a:fillRect/>
          </a:stretch>
        </p:blipFill>
        <p:spPr>
          <a:xfrm>
            <a:off x="422314" y="2987375"/>
            <a:ext cx="11347372" cy="2412209"/>
          </a:xfrm>
          <a:prstGeom prst="rect">
            <a:avLst/>
          </a:prstGeom>
        </p:spPr>
      </p:pic>
    </p:spTree>
    <p:extLst>
      <p:ext uri="{BB962C8B-B14F-4D97-AF65-F5344CB8AC3E}">
        <p14:creationId xmlns:p14="http://schemas.microsoft.com/office/powerpoint/2010/main" val="23480377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351632A1-8ED4-44B0-AA24-2B31EAE2684F}"/>
              </a:ext>
            </a:extLst>
          </p:cNvPr>
          <p:cNvSpPr txBox="1"/>
          <p:nvPr/>
        </p:nvSpPr>
        <p:spPr>
          <a:xfrm>
            <a:off x="925419" y="1574025"/>
            <a:ext cx="10170941" cy="4678204"/>
          </a:xfrm>
          <a:prstGeom prst="rect">
            <a:avLst/>
          </a:prstGeom>
          <a:noFill/>
        </p:spPr>
        <p:txBody>
          <a:bodyPr wrap="square" rtlCol="0">
            <a:spAutoFit/>
          </a:bodyPr>
          <a:lstStyle/>
          <a:p>
            <a:r>
              <a:rPr lang="el-GR" sz="2800" b="1" dirty="0">
                <a:solidFill>
                  <a:schemeClr val="accent4">
                    <a:lumMod val="75000"/>
                  </a:schemeClr>
                </a:solidFill>
                <a:latin typeface="Comic Sans MS" panose="030F0702030302020204" pitchFamily="66" charset="0"/>
              </a:rPr>
              <a:t>Αλγόριθμο</a:t>
            </a:r>
            <a:r>
              <a:rPr lang="el-GR" sz="2800" dirty="0">
                <a:solidFill>
                  <a:schemeClr val="accent4">
                    <a:lumMod val="75000"/>
                  </a:schemeClr>
                </a:solidFill>
                <a:latin typeface="Comic Sans MS" panose="030F0702030302020204" pitchFamily="66" charset="0"/>
              </a:rPr>
              <a:t> ονομάζουμε τη σαφή και ακριβή περιγραφή μιας σειράς ξεχωριστών οδηγιών-βημάτων</a:t>
            </a:r>
            <a:r>
              <a:rPr lang="en-US" sz="2800" dirty="0">
                <a:solidFill>
                  <a:schemeClr val="accent4">
                    <a:lumMod val="75000"/>
                  </a:schemeClr>
                </a:solidFill>
                <a:latin typeface="Comic Sans MS" panose="030F0702030302020204" pitchFamily="66" charset="0"/>
              </a:rPr>
              <a:t> </a:t>
            </a:r>
            <a:r>
              <a:rPr lang="el-GR" sz="2800" dirty="0">
                <a:solidFill>
                  <a:schemeClr val="accent4">
                    <a:lumMod val="75000"/>
                  </a:schemeClr>
                </a:solidFill>
                <a:latin typeface="Comic Sans MS" panose="030F0702030302020204" pitchFamily="66" charset="0"/>
              </a:rPr>
              <a:t>(εντολές), με σκοπό την επίλυση ενός προβλήματος.</a:t>
            </a:r>
          </a:p>
          <a:p>
            <a:endParaRPr lang="el-GR" sz="2800" dirty="0">
              <a:solidFill>
                <a:schemeClr val="accent4">
                  <a:lumMod val="75000"/>
                </a:schemeClr>
              </a:solidFill>
              <a:latin typeface="Comic Sans MS" panose="030F0702030302020204" pitchFamily="66" charset="0"/>
            </a:endParaRPr>
          </a:p>
          <a:p>
            <a:r>
              <a:rPr lang="el-GR" sz="2800" dirty="0">
                <a:solidFill>
                  <a:schemeClr val="accent4">
                    <a:lumMod val="75000"/>
                  </a:schemeClr>
                </a:solidFill>
                <a:latin typeface="Comic Sans MS" panose="030F0702030302020204" pitchFamily="66" charset="0"/>
              </a:rPr>
              <a:t>Αλγόριθμος μπορεί να είναι μια συνταγή μαγειρικής ή η βήμα προς βήμα περιγραφή της λύσης ενός προβλήματος.</a:t>
            </a:r>
          </a:p>
          <a:p>
            <a:endParaRPr lang="el-GR" sz="2800" dirty="0">
              <a:solidFill>
                <a:schemeClr val="accent4">
                  <a:lumMod val="75000"/>
                </a:schemeClr>
              </a:solidFill>
              <a:latin typeface="Comic Sans MS" panose="030F0702030302020204" pitchFamily="66" charset="0"/>
            </a:endParaRPr>
          </a:p>
          <a:p>
            <a:r>
              <a:rPr lang="el-GR" sz="2800" dirty="0">
                <a:solidFill>
                  <a:schemeClr val="accent4">
                    <a:lumMod val="75000"/>
                  </a:schemeClr>
                </a:solidFill>
                <a:latin typeface="Comic Sans MS" panose="030F0702030302020204" pitchFamily="66" charset="0"/>
              </a:rPr>
              <a:t>Όταν σχεδιάζουμε έναν αλγόριθμο θα πρέπει να βάζουμε με λογική σειρά τις οδηγίες που θα μας οδηγήσουν στη λύση του προβλήματός μας.</a:t>
            </a:r>
          </a:p>
          <a:p>
            <a:endParaRPr lang="el-GR" dirty="0"/>
          </a:p>
        </p:txBody>
      </p:sp>
      <p:sp>
        <p:nvSpPr>
          <p:cNvPr id="3" name="Τίτλος 1">
            <a:extLst>
              <a:ext uri="{FF2B5EF4-FFF2-40B4-BE49-F238E27FC236}">
                <a16:creationId xmlns:a16="http://schemas.microsoft.com/office/drawing/2014/main" id="{DD6A7331-29D5-4858-8302-3F11CF1EF70F}"/>
              </a:ext>
            </a:extLst>
          </p:cNvPr>
          <p:cNvSpPr>
            <a:spLocks noGrp="1"/>
          </p:cNvSpPr>
          <p:nvPr>
            <p:ph type="title"/>
          </p:nvPr>
        </p:nvSpPr>
        <p:spPr>
          <a:xfrm>
            <a:off x="925419" y="605771"/>
            <a:ext cx="10256051" cy="852134"/>
          </a:xfrm>
        </p:spPr>
        <p:txBody>
          <a:bodyPr>
            <a:normAutofit/>
          </a:bodyPr>
          <a:lstStyle/>
          <a:p>
            <a:r>
              <a:rPr lang="el-GR" sz="4000" b="1" dirty="0">
                <a:solidFill>
                  <a:schemeClr val="accent4">
                    <a:lumMod val="75000"/>
                  </a:schemeClr>
                </a:solidFill>
                <a:latin typeface="Comic Sans MS" panose="030F0702030302020204" pitchFamily="66" charset="0"/>
              </a:rPr>
              <a:t>Αλγόριθμος</a:t>
            </a:r>
          </a:p>
        </p:txBody>
      </p:sp>
    </p:spTree>
    <p:extLst>
      <p:ext uri="{BB962C8B-B14F-4D97-AF65-F5344CB8AC3E}">
        <p14:creationId xmlns:p14="http://schemas.microsoft.com/office/powerpoint/2010/main" val="1577902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30B8FEF-2051-4BC6-90C5-8560743713DC}"/>
              </a:ext>
            </a:extLst>
          </p:cNvPr>
          <p:cNvSpPr txBox="1"/>
          <p:nvPr/>
        </p:nvSpPr>
        <p:spPr>
          <a:xfrm>
            <a:off x="933156" y="394692"/>
            <a:ext cx="9172135" cy="6463308"/>
          </a:xfrm>
          <a:prstGeom prst="rect">
            <a:avLst/>
          </a:prstGeom>
          <a:noFill/>
        </p:spPr>
        <p:txBody>
          <a:bodyPr wrap="square" rtlCol="0">
            <a:spAutoFit/>
          </a:bodyPr>
          <a:lstStyle/>
          <a:p>
            <a:pPr fontAlgn="t"/>
            <a:r>
              <a:rPr lang="el-GR" sz="2200" b="1" dirty="0">
                <a:solidFill>
                  <a:schemeClr val="accent4">
                    <a:lumMod val="75000"/>
                  </a:schemeClr>
                </a:solidFill>
                <a:latin typeface="Comic Sans MS" panose="030F0702030302020204" pitchFamily="66" charset="0"/>
              </a:rPr>
              <a:t>Αλγόριθμος για την παρασκευή μακαρονάδας:</a:t>
            </a:r>
            <a:endParaRPr lang="en-US" sz="2200" b="1" dirty="0">
              <a:solidFill>
                <a:schemeClr val="accent4">
                  <a:lumMod val="75000"/>
                </a:schemeClr>
              </a:solidFill>
              <a:effectLst/>
              <a:latin typeface="Comic Sans MS" panose="030F0702030302020204" pitchFamily="66" charset="0"/>
            </a:endParaRPr>
          </a:p>
          <a:p>
            <a:pPr marL="338138" indent="-338138" fontAlgn="t">
              <a:buFont typeface="+mj-lt"/>
              <a:buAutoNum type="arabicPeriod"/>
            </a:pPr>
            <a:endParaRPr lang="en-US" sz="2200" dirty="0">
              <a:solidFill>
                <a:schemeClr val="accent4">
                  <a:lumMod val="75000"/>
                </a:schemeClr>
              </a:solidFill>
              <a:latin typeface="Comic Sans MS" panose="030F0702030302020204" pitchFamily="66" charset="0"/>
            </a:endParaRPr>
          </a:p>
          <a:p>
            <a:pPr marL="520700" indent="-520700" fontAlgn="t">
              <a:buFont typeface="+mj-lt"/>
              <a:buAutoNum type="arabicPeriod"/>
            </a:pPr>
            <a:r>
              <a:rPr lang="el-GR" sz="2200" dirty="0">
                <a:solidFill>
                  <a:schemeClr val="accent4">
                    <a:lumMod val="75000"/>
                  </a:schemeClr>
                </a:solidFill>
                <a:effectLst/>
                <a:latin typeface="Comic Sans MS" panose="030F0702030302020204" pitchFamily="66" charset="0"/>
              </a:rPr>
              <a:t>Άνοιξε το μάτι της κουζίνας στο</a:t>
            </a:r>
          </a:p>
          <a:p>
            <a:pPr marL="520700" indent="-520700" fontAlgn="t">
              <a:buFont typeface="+mj-lt"/>
              <a:buAutoNum type="arabicPeriod"/>
            </a:pPr>
            <a:r>
              <a:rPr lang="el-GR" sz="2200" dirty="0">
                <a:solidFill>
                  <a:schemeClr val="accent4">
                    <a:lumMod val="75000"/>
                  </a:schemeClr>
                </a:solidFill>
                <a:effectLst/>
                <a:latin typeface="Comic Sans MS" panose="030F0702030302020204" pitchFamily="66" charset="0"/>
              </a:rPr>
              <a:t>Βάλε 3 λίτρα νερό σε μία κατσαρόλα χωρητικότητας 4 λίτρων.</a:t>
            </a:r>
          </a:p>
          <a:p>
            <a:pPr marL="520700" indent="-520700" fontAlgn="t">
              <a:buFont typeface="+mj-lt"/>
              <a:buAutoNum type="arabicPeriod"/>
            </a:pPr>
            <a:r>
              <a:rPr lang="el-GR" sz="2200" dirty="0">
                <a:solidFill>
                  <a:schemeClr val="accent4">
                    <a:lumMod val="75000"/>
                  </a:schemeClr>
                </a:solidFill>
                <a:effectLst/>
                <a:latin typeface="Comic Sans MS" panose="030F0702030302020204" pitchFamily="66" charset="0"/>
              </a:rPr>
              <a:t>Τοποθέτησε την κατσαρόλα στο μάτι της κουζίνας, που έχεις ήδη ανάψει.</a:t>
            </a:r>
          </a:p>
          <a:p>
            <a:pPr marL="520700" indent="-520700" fontAlgn="t">
              <a:buFont typeface="+mj-lt"/>
              <a:buAutoNum type="arabicPeriod"/>
            </a:pPr>
            <a:r>
              <a:rPr lang="el-GR" sz="2200" dirty="0">
                <a:solidFill>
                  <a:schemeClr val="accent4">
                    <a:lumMod val="75000"/>
                  </a:schemeClr>
                </a:solidFill>
                <a:effectLst/>
                <a:latin typeface="Comic Sans MS" panose="030F0702030302020204" pitchFamily="66" charset="0"/>
              </a:rPr>
              <a:t>Πρόσθεσε στην κατσαρόλα μία κουταλιά του καφέ αλάτι.</a:t>
            </a:r>
          </a:p>
          <a:p>
            <a:pPr marL="520700" indent="-520700" fontAlgn="t">
              <a:buFont typeface="+mj-lt"/>
              <a:buAutoNum type="arabicPeriod"/>
            </a:pPr>
            <a:r>
              <a:rPr lang="el-GR" sz="2200" dirty="0">
                <a:solidFill>
                  <a:schemeClr val="accent4">
                    <a:lumMod val="75000"/>
                  </a:schemeClr>
                </a:solidFill>
                <a:effectLst/>
                <a:latin typeface="Comic Sans MS" panose="030F0702030302020204" pitchFamily="66" charset="0"/>
              </a:rPr>
              <a:t>Περίμενε μέχρι να βράσει το νερό.</a:t>
            </a:r>
          </a:p>
          <a:p>
            <a:pPr marL="520700" indent="-520700" fontAlgn="t">
              <a:buFont typeface="+mj-lt"/>
              <a:buAutoNum type="arabicPeriod"/>
            </a:pPr>
            <a:r>
              <a:rPr lang="el-GR" sz="2200" dirty="0">
                <a:solidFill>
                  <a:schemeClr val="accent4">
                    <a:lumMod val="75000"/>
                  </a:schemeClr>
                </a:solidFill>
                <a:effectLst/>
                <a:latin typeface="Comic Sans MS" panose="030F0702030302020204" pitchFamily="66" charset="0"/>
              </a:rPr>
              <a:t>Βγάλε τα μακαρόνια από το πακέτο.</a:t>
            </a:r>
          </a:p>
          <a:p>
            <a:pPr marL="520700" indent="-520700" fontAlgn="t">
              <a:buFont typeface="+mj-lt"/>
              <a:buAutoNum type="arabicPeriod"/>
            </a:pPr>
            <a:r>
              <a:rPr lang="el-GR" sz="2200" dirty="0">
                <a:solidFill>
                  <a:schemeClr val="accent4">
                    <a:lumMod val="75000"/>
                  </a:schemeClr>
                </a:solidFill>
                <a:effectLst/>
                <a:latin typeface="Comic Sans MS" panose="030F0702030302020204" pitchFamily="66" charset="0"/>
              </a:rPr>
              <a:t>Βάλε τα μακαρόνια στην κατσαρόλα.</a:t>
            </a:r>
          </a:p>
          <a:p>
            <a:pPr marL="520700" indent="-520700" fontAlgn="t">
              <a:buFont typeface="+mj-lt"/>
              <a:buAutoNum type="arabicPeriod"/>
            </a:pPr>
            <a:r>
              <a:rPr lang="el-GR" sz="2200" dirty="0">
                <a:solidFill>
                  <a:schemeClr val="accent4">
                    <a:lumMod val="75000"/>
                  </a:schemeClr>
                </a:solidFill>
                <a:effectLst/>
                <a:latin typeface="Comic Sans MS" panose="030F0702030302020204" pitchFamily="66" charset="0"/>
              </a:rPr>
              <a:t>Ανακάτευε τα μακαρόνια για 10 λεπτά.</a:t>
            </a:r>
          </a:p>
          <a:p>
            <a:pPr marL="520700" indent="-520700" fontAlgn="t">
              <a:buFont typeface="+mj-lt"/>
              <a:buAutoNum type="arabicPeriod" startAt="9"/>
            </a:pPr>
            <a:r>
              <a:rPr lang="el-GR" sz="2200" dirty="0">
                <a:solidFill>
                  <a:schemeClr val="accent4">
                    <a:lumMod val="75000"/>
                  </a:schemeClr>
                </a:solidFill>
                <a:effectLst/>
                <a:latin typeface="Comic Sans MS" panose="030F0702030302020204" pitchFamily="66" charset="0"/>
              </a:rPr>
              <a:t>Κλείσε το μάτι της κουζίνας που άνοιξες.</a:t>
            </a:r>
          </a:p>
          <a:p>
            <a:pPr marL="520700" indent="-520700" fontAlgn="t">
              <a:buFont typeface="+mj-lt"/>
              <a:buAutoNum type="arabicPeriod" startAt="9"/>
            </a:pPr>
            <a:r>
              <a:rPr lang="el-GR" sz="2200" dirty="0">
                <a:solidFill>
                  <a:schemeClr val="accent4">
                    <a:lumMod val="75000"/>
                  </a:schemeClr>
                </a:solidFill>
                <a:effectLst/>
                <a:latin typeface="Comic Sans MS" panose="030F0702030302020204" pitchFamily="66" charset="0"/>
              </a:rPr>
              <a:t>Βγάλε την κατσαρόλα από το μάτι της κουζίνας.</a:t>
            </a:r>
          </a:p>
          <a:p>
            <a:pPr marL="520700" indent="-520700" fontAlgn="t">
              <a:buFont typeface="+mj-lt"/>
              <a:buAutoNum type="arabicPeriod" startAt="9"/>
            </a:pPr>
            <a:r>
              <a:rPr lang="el-GR" sz="2200" dirty="0">
                <a:solidFill>
                  <a:schemeClr val="accent4">
                    <a:lumMod val="75000"/>
                  </a:schemeClr>
                </a:solidFill>
                <a:effectLst/>
                <a:latin typeface="Comic Sans MS" panose="030F0702030302020204" pitchFamily="66" charset="0"/>
              </a:rPr>
              <a:t>Άδειασε τα μακαρόνια από την κατσαρόλα σε ένα σουρωτήρι.</a:t>
            </a:r>
          </a:p>
          <a:p>
            <a:pPr marL="520700" indent="-520700" fontAlgn="t">
              <a:buFont typeface="+mj-lt"/>
              <a:buAutoNum type="arabicPeriod" startAt="9"/>
            </a:pPr>
            <a:r>
              <a:rPr lang="el-GR" sz="2200" dirty="0">
                <a:solidFill>
                  <a:schemeClr val="accent4">
                    <a:lumMod val="75000"/>
                  </a:schemeClr>
                </a:solidFill>
                <a:effectLst/>
                <a:latin typeface="Comic Sans MS" panose="030F0702030302020204" pitchFamily="66" charset="0"/>
              </a:rPr>
              <a:t>Ρίξε κρύο νερό από τη βρύση στα μακαρόνια για 20 δευτερόλεπτα.</a:t>
            </a:r>
          </a:p>
          <a:p>
            <a:pPr marL="520700" indent="-520700" fontAlgn="t">
              <a:buFont typeface="+mj-lt"/>
              <a:buAutoNum type="arabicPeriod" startAt="9"/>
            </a:pPr>
            <a:r>
              <a:rPr lang="el-GR" sz="2200" dirty="0">
                <a:solidFill>
                  <a:schemeClr val="accent4">
                    <a:lumMod val="75000"/>
                  </a:schemeClr>
                </a:solidFill>
                <a:effectLst/>
                <a:latin typeface="Comic Sans MS" panose="030F0702030302020204" pitchFamily="66" charset="0"/>
              </a:rPr>
              <a:t>Άφησε για 2 λεπτά τα μακαρόνια να </a:t>
            </a:r>
            <a:r>
              <a:rPr lang="el-GR" sz="2200" dirty="0" err="1">
                <a:solidFill>
                  <a:schemeClr val="accent4">
                    <a:lumMod val="75000"/>
                  </a:schemeClr>
                </a:solidFill>
                <a:effectLst/>
                <a:latin typeface="Comic Sans MS" panose="030F0702030302020204" pitchFamily="66" charset="0"/>
              </a:rPr>
              <a:t>στραγγίξουν</a:t>
            </a:r>
            <a:r>
              <a:rPr lang="el-GR" sz="2200" dirty="0">
                <a:solidFill>
                  <a:schemeClr val="accent4">
                    <a:lumMod val="75000"/>
                  </a:schemeClr>
                </a:solidFill>
                <a:effectLst/>
                <a:latin typeface="Comic Sans MS" panose="030F0702030302020204" pitchFamily="66" charset="0"/>
              </a:rPr>
              <a:t>.</a:t>
            </a:r>
          </a:p>
          <a:p>
            <a:pPr marL="520700" indent="-520700" fontAlgn="t">
              <a:buFont typeface="+mj-lt"/>
              <a:buAutoNum type="arabicPeriod" startAt="9"/>
            </a:pPr>
            <a:r>
              <a:rPr lang="el-GR" sz="2200" dirty="0">
                <a:solidFill>
                  <a:schemeClr val="accent4">
                    <a:lumMod val="75000"/>
                  </a:schemeClr>
                </a:solidFill>
                <a:effectLst/>
                <a:latin typeface="Comic Sans MS" panose="030F0702030302020204" pitchFamily="66" charset="0"/>
              </a:rPr>
              <a:t>Σερβίρισε τα μακαρόνια στο πιάτο.</a:t>
            </a:r>
          </a:p>
          <a:p>
            <a:pPr marL="520700" indent="-520700" fontAlgn="t">
              <a:buFont typeface="+mj-lt"/>
              <a:buAutoNum type="arabicPeriod" startAt="9"/>
            </a:pPr>
            <a:r>
              <a:rPr lang="el-GR" sz="2200" dirty="0">
                <a:solidFill>
                  <a:schemeClr val="accent4">
                    <a:lumMod val="75000"/>
                  </a:schemeClr>
                </a:solidFill>
                <a:effectLst/>
                <a:latin typeface="Comic Sans MS" panose="030F0702030302020204" pitchFamily="66" charset="0"/>
              </a:rPr>
              <a:t>Πρόσθεσε σε κάθε πιάτο 3 κουταλιές της σούπας τριμμένο τυρί.</a:t>
            </a:r>
          </a:p>
          <a:p>
            <a:endParaRPr lang="el-GR" dirty="0"/>
          </a:p>
        </p:txBody>
      </p:sp>
    </p:spTree>
    <p:extLst>
      <p:ext uri="{BB962C8B-B14F-4D97-AF65-F5344CB8AC3E}">
        <p14:creationId xmlns:p14="http://schemas.microsoft.com/office/powerpoint/2010/main" val="15048903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99931B4-5F89-4BFE-B803-40FC5299B926}"/>
              </a:ext>
            </a:extLst>
          </p:cNvPr>
          <p:cNvSpPr>
            <a:spLocks noGrp="1"/>
          </p:cNvSpPr>
          <p:nvPr>
            <p:ph type="title"/>
          </p:nvPr>
        </p:nvSpPr>
        <p:spPr>
          <a:xfrm>
            <a:off x="758951" y="758952"/>
            <a:ext cx="10256051" cy="1252728"/>
          </a:xfrm>
        </p:spPr>
        <p:txBody>
          <a:bodyPr>
            <a:normAutofit/>
          </a:bodyPr>
          <a:lstStyle/>
          <a:p>
            <a:r>
              <a:rPr lang="el-GR" sz="4000" b="1" u="sng" dirty="0">
                <a:solidFill>
                  <a:schemeClr val="accent4">
                    <a:lumMod val="75000"/>
                  </a:schemeClr>
                </a:solidFill>
                <a:latin typeface="Comic Sans MS" panose="030F0702030302020204" pitchFamily="66" charset="0"/>
              </a:rPr>
              <a:t>Ιδιότητες αλγορίθμου</a:t>
            </a:r>
          </a:p>
        </p:txBody>
      </p:sp>
      <p:sp>
        <p:nvSpPr>
          <p:cNvPr id="3" name="Θέση περιεχομένου 2">
            <a:extLst>
              <a:ext uri="{FF2B5EF4-FFF2-40B4-BE49-F238E27FC236}">
                <a16:creationId xmlns:a16="http://schemas.microsoft.com/office/drawing/2014/main" id="{C043A387-617E-4616-B9C1-144F265260CB}"/>
              </a:ext>
            </a:extLst>
          </p:cNvPr>
          <p:cNvSpPr>
            <a:spLocks noGrp="1"/>
          </p:cNvSpPr>
          <p:nvPr>
            <p:ph idx="1"/>
          </p:nvPr>
        </p:nvSpPr>
        <p:spPr>
          <a:xfrm>
            <a:off x="758951" y="2011680"/>
            <a:ext cx="10671049" cy="3882683"/>
          </a:xfrm>
        </p:spPr>
        <p:txBody>
          <a:bodyPr>
            <a:normAutofit/>
          </a:bodyPr>
          <a:lstStyle/>
          <a:p>
            <a:pPr>
              <a:lnSpc>
                <a:spcPct val="150000"/>
              </a:lnSpc>
            </a:pPr>
            <a:r>
              <a:rPr lang="el-GR" sz="2800" dirty="0">
                <a:solidFill>
                  <a:schemeClr val="accent4">
                    <a:lumMod val="75000"/>
                  </a:schemeClr>
                </a:solidFill>
                <a:latin typeface="Comic Sans MS" panose="030F0702030302020204" pitchFamily="66" charset="0"/>
              </a:rPr>
              <a:t>Σαφήνεια</a:t>
            </a:r>
          </a:p>
          <a:p>
            <a:pPr>
              <a:lnSpc>
                <a:spcPct val="150000"/>
              </a:lnSpc>
            </a:pPr>
            <a:r>
              <a:rPr lang="el-GR" sz="2800" dirty="0">
                <a:solidFill>
                  <a:schemeClr val="accent4">
                    <a:lumMod val="75000"/>
                  </a:schemeClr>
                </a:solidFill>
                <a:latin typeface="Comic Sans MS" panose="030F0702030302020204" pitchFamily="66" charset="0"/>
              </a:rPr>
              <a:t>Ακρίβεια</a:t>
            </a:r>
            <a:endParaRPr lang="en-US" sz="2800" dirty="0">
              <a:solidFill>
                <a:schemeClr val="accent4">
                  <a:lumMod val="75000"/>
                </a:schemeClr>
              </a:solidFill>
              <a:latin typeface="Comic Sans MS" panose="030F0702030302020204" pitchFamily="66" charset="0"/>
            </a:endParaRPr>
          </a:p>
          <a:p>
            <a:pPr>
              <a:lnSpc>
                <a:spcPct val="150000"/>
              </a:lnSpc>
            </a:pPr>
            <a:r>
              <a:rPr lang="el-GR" sz="2800" dirty="0">
                <a:solidFill>
                  <a:schemeClr val="accent4">
                    <a:lumMod val="75000"/>
                  </a:schemeClr>
                </a:solidFill>
                <a:latin typeface="Comic Sans MS" panose="030F0702030302020204" pitchFamily="66" charset="0"/>
              </a:rPr>
              <a:t>Γρήγορος</a:t>
            </a:r>
          </a:p>
          <a:p>
            <a:pPr>
              <a:lnSpc>
                <a:spcPct val="150000"/>
              </a:lnSpc>
            </a:pPr>
            <a:r>
              <a:rPr lang="el-GR" sz="2800" dirty="0">
                <a:solidFill>
                  <a:schemeClr val="accent4">
                    <a:lumMod val="75000"/>
                  </a:schemeClr>
                </a:solidFill>
                <a:latin typeface="Comic Sans MS" panose="030F0702030302020204" pitchFamily="66" charset="0"/>
              </a:rPr>
              <a:t>Αποτελεσματικότητα</a:t>
            </a:r>
          </a:p>
          <a:p>
            <a:pPr>
              <a:lnSpc>
                <a:spcPct val="150000"/>
              </a:lnSpc>
            </a:pPr>
            <a:r>
              <a:rPr lang="el-GR" sz="2800" dirty="0">
                <a:solidFill>
                  <a:schemeClr val="accent4">
                    <a:lumMod val="75000"/>
                  </a:schemeClr>
                </a:solidFill>
                <a:latin typeface="Comic Sans MS" panose="030F0702030302020204" pitchFamily="66" charset="0"/>
              </a:rPr>
              <a:t>Περατότητα (κάποτε θα τελειώσει)</a:t>
            </a:r>
          </a:p>
          <a:p>
            <a:endParaRPr lang="el-GR" dirty="0"/>
          </a:p>
        </p:txBody>
      </p:sp>
    </p:spTree>
    <p:extLst>
      <p:ext uri="{BB962C8B-B14F-4D97-AF65-F5344CB8AC3E}">
        <p14:creationId xmlns:p14="http://schemas.microsoft.com/office/powerpoint/2010/main" val="31223635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99931B4-5F89-4BFE-B803-40FC5299B926}"/>
              </a:ext>
            </a:extLst>
          </p:cNvPr>
          <p:cNvSpPr>
            <a:spLocks noGrp="1"/>
          </p:cNvSpPr>
          <p:nvPr>
            <p:ph type="title"/>
          </p:nvPr>
        </p:nvSpPr>
        <p:spPr>
          <a:xfrm>
            <a:off x="758951" y="352552"/>
            <a:ext cx="10256051" cy="852134"/>
          </a:xfrm>
        </p:spPr>
        <p:txBody>
          <a:bodyPr>
            <a:normAutofit/>
          </a:bodyPr>
          <a:lstStyle/>
          <a:p>
            <a:r>
              <a:rPr lang="el-GR" sz="4000" b="1" dirty="0">
                <a:solidFill>
                  <a:schemeClr val="accent4">
                    <a:lumMod val="75000"/>
                  </a:schemeClr>
                </a:solidFill>
                <a:latin typeface="Comic Sans MS" panose="030F0702030302020204" pitchFamily="66" charset="0"/>
              </a:rPr>
              <a:t>Πρόγραμμα</a:t>
            </a:r>
          </a:p>
        </p:txBody>
      </p:sp>
      <p:sp>
        <p:nvSpPr>
          <p:cNvPr id="3" name="Θέση περιεχομένου 2">
            <a:extLst>
              <a:ext uri="{FF2B5EF4-FFF2-40B4-BE49-F238E27FC236}">
                <a16:creationId xmlns:a16="http://schemas.microsoft.com/office/drawing/2014/main" id="{C043A387-617E-4616-B9C1-144F265260CB}"/>
              </a:ext>
            </a:extLst>
          </p:cNvPr>
          <p:cNvSpPr>
            <a:spLocks noGrp="1"/>
          </p:cNvSpPr>
          <p:nvPr>
            <p:ph idx="1"/>
          </p:nvPr>
        </p:nvSpPr>
        <p:spPr>
          <a:xfrm>
            <a:off x="758951" y="1204686"/>
            <a:ext cx="10671049" cy="2377439"/>
          </a:xfrm>
        </p:spPr>
        <p:txBody>
          <a:bodyPr>
            <a:normAutofit/>
          </a:bodyPr>
          <a:lstStyle/>
          <a:p>
            <a:pPr marL="0" indent="0">
              <a:lnSpc>
                <a:spcPct val="100000"/>
              </a:lnSpc>
              <a:buNone/>
            </a:pPr>
            <a:r>
              <a:rPr lang="el-GR" sz="2800" b="1" dirty="0">
                <a:solidFill>
                  <a:schemeClr val="accent4">
                    <a:lumMod val="75000"/>
                  </a:schemeClr>
                </a:solidFill>
                <a:latin typeface="Comic Sans MS" panose="030F0702030302020204" pitchFamily="66" charset="0"/>
              </a:rPr>
              <a:t>Πρόγραμμα</a:t>
            </a:r>
            <a:r>
              <a:rPr lang="el-GR" sz="2800" dirty="0">
                <a:solidFill>
                  <a:schemeClr val="accent4">
                    <a:lumMod val="75000"/>
                  </a:schemeClr>
                </a:solidFill>
                <a:latin typeface="Comic Sans MS" panose="030F0702030302020204" pitchFamily="66" charset="0"/>
              </a:rPr>
              <a:t> είναι η αναπαράσταση ενός αλγορίθμου γραμμένη σε γλώσσα κατανοητή για έναν υπολογιστή. </a:t>
            </a:r>
          </a:p>
          <a:p>
            <a:pPr marL="0" indent="0">
              <a:lnSpc>
                <a:spcPct val="100000"/>
              </a:lnSpc>
              <a:buNone/>
            </a:pPr>
            <a:r>
              <a:rPr lang="el-GR" sz="2800" dirty="0">
                <a:solidFill>
                  <a:schemeClr val="accent4">
                    <a:lumMod val="75000"/>
                  </a:schemeClr>
                </a:solidFill>
                <a:latin typeface="Comic Sans MS" panose="030F0702030302020204" pitchFamily="66" charset="0"/>
              </a:rPr>
              <a:t>Ένα πρόγραμμα δηλαδή, αποτελείται από μια σειρά </a:t>
            </a:r>
            <a:r>
              <a:rPr lang="el-GR" sz="2800" b="1" dirty="0">
                <a:solidFill>
                  <a:schemeClr val="accent4">
                    <a:lumMod val="75000"/>
                  </a:schemeClr>
                </a:solidFill>
                <a:latin typeface="Comic Sans MS" panose="030F0702030302020204" pitchFamily="66" charset="0"/>
              </a:rPr>
              <a:t>εντολών</a:t>
            </a:r>
            <a:r>
              <a:rPr lang="el-GR" sz="2800" dirty="0">
                <a:solidFill>
                  <a:schemeClr val="accent4">
                    <a:lumMod val="75000"/>
                  </a:schemeClr>
                </a:solidFill>
                <a:latin typeface="Comic Sans MS" panose="030F0702030302020204" pitchFamily="66" charset="0"/>
              </a:rPr>
              <a:t> που δίνονται στον υπολογιστή με σκοπό να εκτελέσει μια συγκεκριμένη λειτουργία ή να υπολογίσει κάποιο επιθυμητό αποτέλεσμα.</a:t>
            </a:r>
          </a:p>
        </p:txBody>
      </p:sp>
      <p:pic>
        <p:nvPicPr>
          <p:cNvPr id="5" name="Εικόνα 4">
            <a:extLst>
              <a:ext uri="{FF2B5EF4-FFF2-40B4-BE49-F238E27FC236}">
                <a16:creationId xmlns:a16="http://schemas.microsoft.com/office/drawing/2014/main" id="{8B8718CB-3DF8-47BF-A2E7-63982D8BEE8B}"/>
              </a:ext>
            </a:extLst>
          </p:cNvPr>
          <p:cNvPicPr>
            <a:picLocks noChangeAspect="1"/>
          </p:cNvPicPr>
          <p:nvPr/>
        </p:nvPicPr>
        <p:blipFill>
          <a:blip r:embed="rId2"/>
          <a:stretch>
            <a:fillRect/>
          </a:stretch>
        </p:blipFill>
        <p:spPr>
          <a:xfrm>
            <a:off x="2015073" y="3745356"/>
            <a:ext cx="8367021" cy="2873158"/>
          </a:xfrm>
          <a:prstGeom prst="rect">
            <a:avLst/>
          </a:prstGeom>
        </p:spPr>
      </p:pic>
    </p:spTree>
    <p:extLst>
      <p:ext uri="{BB962C8B-B14F-4D97-AF65-F5344CB8AC3E}">
        <p14:creationId xmlns:p14="http://schemas.microsoft.com/office/powerpoint/2010/main" val="42230250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99931B4-5F89-4BFE-B803-40FC5299B926}"/>
              </a:ext>
            </a:extLst>
          </p:cNvPr>
          <p:cNvSpPr>
            <a:spLocks noGrp="1"/>
          </p:cNvSpPr>
          <p:nvPr>
            <p:ph type="title"/>
          </p:nvPr>
        </p:nvSpPr>
        <p:spPr>
          <a:xfrm>
            <a:off x="760476" y="1041869"/>
            <a:ext cx="10256051" cy="852134"/>
          </a:xfrm>
        </p:spPr>
        <p:txBody>
          <a:bodyPr>
            <a:normAutofit/>
          </a:bodyPr>
          <a:lstStyle/>
          <a:p>
            <a:r>
              <a:rPr lang="el-GR" sz="4000" b="1" dirty="0">
                <a:solidFill>
                  <a:schemeClr val="accent4">
                    <a:lumMod val="75000"/>
                  </a:schemeClr>
                </a:solidFill>
                <a:latin typeface="Comic Sans MS" panose="030F0702030302020204" pitchFamily="66" charset="0"/>
              </a:rPr>
              <a:t>Γλώσσες προγραμματισμού</a:t>
            </a:r>
          </a:p>
        </p:txBody>
      </p:sp>
      <p:sp>
        <p:nvSpPr>
          <p:cNvPr id="3" name="Θέση περιεχομένου 2">
            <a:extLst>
              <a:ext uri="{FF2B5EF4-FFF2-40B4-BE49-F238E27FC236}">
                <a16:creationId xmlns:a16="http://schemas.microsoft.com/office/drawing/2014/main" id="{C043A387-617E-4616-B9C1-144F265260CB}"/>
              </a:ext>
            </a:extLst>
          </p:cNvPr>
          <p:cNvSpPr>
            <a:spLocks noGrp="1"/>
          </p:cNvSpPr>
          <p:nvPr>
            <p:ph idx="1"/>
          </p:nvPr>
        </p:nvSpPr>
        <p:spPr>
          <a:xfrm>
            <a:off x="760476" y="2231627"/>
            <a:ext cx="10671049" cy="2551388"/>
          </a:xfrm>
        </p:spPr>
        <p:txBody>
          <a:bodyPr>
            <a:normAutofit fontScale="92500" lnSpcReduction="20000"/>
          </a:bodyPr>
          <a:lstStyle/>
          <a:p>
            <a:pPr marL="0" indent="0">
              <a:lnSpc>
                <a:spcPct val="170000"/>
              </a:lnSpc>
              <a:buNone/>
            </a:pPr>
            <a:r>
              <a:rPr lang="el-GR" sz="2800" b="1" dirty="0">
                <a:solidFill>
                  <a:schemeClr val="accent4">
                    <a:lumMod val="75000"/>
                  </a:schemeClr>
                </a:solidFill>
                <a:latin typeface="Comic Sans MS" panose="030F0702030302020204" pitchFamily="66" charset="0"/>
              </a:rPr>
              <a:t>Γλώσσες προγραμματισμού </a:t>
            </a:r>
            <a:r>
              <a:rPr lang="el-GR" sz="2800" dirty="0">
                <a:solidFill>
                  <a:schemeClr val="accent4">
                    <a:lumMod val="75000"/>
                  </a:schemeClr>
                </a:solidFill>
                <a:latin typeface="Comic Sans MS" panose="030F0702030302020204" pitchFamily="66" charset="0"/>
              </a:rPr>
              <a:t>είναι οι γλώσσες που καταλαβαίνουν οι υπολογιστές. Γνωστές γλώσσες προγραμματισμού είναι οι: </a:t>
            </a:r>
            <a:r>
              <a:rPr lang="en-US" sz="2800" dirty="0">
                <a:solidFill>
                  <a:schemeClr val="accent4">
                    <a:lumMod val="75000"/>
                  </a:schemeClr>
                </a:solidFill>
                <a:latin typeface="Comic Sans MS" panose="030F0702030302020204" pitchFamily="66" charset="0"/>
              </a:rPr>
              <a:t>C, C++, Java, </a:t>
            </a:r>
            <a:r>
              <a:rPr lang="en-US" sz="2800" dirty="0" err="1">
                <a:solidFill>
                  <a:schemeClr val="accent4">
                    <a:lumMod val="75000"/>
                  </a:schemeClr>
                </a:solidFill>
                <a:latin typeface="Comic Sans MS" panose="030F0702030302020204" pitchFamily="66" charset="0"/>
              </a:rPr>
              <a:t>Javascript</a:t>
            </a:r>
            <a:r>
              <a:rPr lang="en-US" sz="2800" dirty="0">
                <a:solidFill>
                  <a:schemeClr val="accent4">
                    <a:lumMod val="75000"/>
                  </a:schemeClr>
                </a:solidFill>
                <a:latin typeface="Comic Sans MS" panose="030F0702030302020204" pitchFamily="66" charset="0"/>
              </a:rPr>
              <a:t>, PHP, Python.</a:t>
            </a:r>
            <a:r>
              <a:rPr lang="el-GR" sz="2800" dirty="0">
                <a:solidFill>
                  <a:schemeClr val="accent4">
                    <a:lumMod val="75000"/>
                  </a:schemeClr>
                </a:solidFill>
                <a:latin typeface="Comic Sans MS" panose="030F0702030302020204" pitchFamily="66" charset="0"/>
              </a:rPr>
              <a:t> Οι γλώσσες προγραμματισμού έχουν κι αυτές το δικό τους λεξιλόγιο και συντακτικό.</a:t>
            </a:r>
          </a:p>
        </p:txBody>
      </p:sp>
    </p:spTree>
    <p:extLst>
      <p:ext uri="{BB962C8B-B14F-4D97-AF65-F5344CB8AC3E}">
        <p14:creationId xmlns:p14="http://schemas.microsoft.com/office/powerpoint/2010/main" val="3045512966"/>
      </p:ext>
    </p:extLst>
  </p:cSld>
  <p:clrMapOvr>
    <a:masterClrMapping/>
  </p:clrMapOvr>
</p:sld>
</file>

<file path=ppt/theme/theme1.xml><?xml version="1.0" encoding="utf-8"?>
<a:theme xmlns:a="http://schemas.openxmlformats.org/drawingml/2006/main" name="HeadlinesVTI">
  <a:themeElements>
    <a:clrScheme name="AnalogousFromDarkSeedLeftStep">
      <a:dk1>
        <a:srgbClr val="000000"/>
      </a:dk1>
      <a:lt1>
        <a:srgbClr val="FFFFFF"/>
      </a:lt1>
      <a:dk2>
        <a:srgbClr val="1B2430"/>
      </a:dk2>
      <a:lt2>
        <a:srgbClr val="F0F3F0"/>
      </a:lt2>
      <a:accent1>
        <a:srgbClr val="D729E7"/>
      </a:accent1>
      <a:accent2>
        <a:srgbClr val="7617D5"/>
      </a:accent2>
      <a:accent3>
        <a:srgbClr val="3B2CE7"/>
      </a:accent3>
      <a:accent4>
        <a:srgbClr val="1756D5"/>
      </a:accent4>
      <a:accent5>
        <a:srgbClr val="29B7E7"/>
      </a:accent5>
      <a:accent6>
        <a:srgbClr val="15C2A5"/>
      </a:accent6>
      <a:hlink>
        <a:srgbClr val="3F8ABF"/>
      </a:hlink>
      <a:folHlink>
        <a:srgbClr val="7F7F7F"/>
      </a:folHlink>
    </a:clrScheme>
    <a:fontScheme name="Custom 211">
      <a:majorFont>
        <a:latin typeface="Sitka Banner"/>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8000"/>
            <a:satMod val="170000"/>
          </a:schemeClr>
        </a:solidFill>
        <a:gradFill rotWithShape="1">
          <a:gsLst>
            <a:gs pos="0">
              <a:schemeClr val="phClr">
                <a:tint val="93000"/>
                <a:satMod val="16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adlinesVTI" id="{66EB4A02-0C0F-47F1-9F48-4E6882B9F967}" vid="{F3552358-4452-4FDA-9568-4F5DA32F7A60}"/>
    </a:ext>
  </a:extLst>
</a:theme>
</file>

<file path=docProps/app.xml><?xml version="1.0" encoding="utf-8"?>
<Properties xmlns="http://schemas.openxmlformats.org/officeDocument/2006/extended-properties" xmlns:vt="http://schemas.openxmlformats.org/officeDocument/2006/docPropsVTypes">
  <TotalTime>360</TotalTime>
  <Words>925</Words>
  <Application>Microsoft Office PowerPoint</Application>
  <PresentationFormat>Ευρεία οθόνη</PresentationFormat>
  <Paragraphs>82</Paragraphs>
  <Slides>15</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15</vt:i4>
      </vt:variant>
    </vt:vector>
  </HeadingPairs>
  <TitlesOfParts>
    <vt:vector size="21" baseType="lpstr">
      <vt:lpstr>Arial</vt:lpstr>
      <vt:lpstr>Avenir Next LT Pro</vt:lpstr>
      <vt:lpstr>Comic Sans MS</vt:lpstr>
      <vt:lpstr>Courier New</vt:lpstr>
      <vt:lpstr>Sitka Banner</vt:lpstr>
      <vt:lpstr>HeadlinesVTI</vt:lpstr>
      <vt:lpstr>Εισαγωγή στην έννοια του αλγορίθμου και στον Προγραμματισμό.</vt:lpstr>
      <vt:lpstr>Πρόβλημα</vt:lpstr>
      <vt:lpstr>Επίλυση προβλήματος</vt:lpstr>
      <vt:lpstr>Παρουσίαση του PowerPoint</vt:lpstr>
      <vt:lpstr>Αλγόριθμος</vt:lpstr>
      <vt:lpstr>Παρουσίαση του PowerPoint</vt:lpstr>
      <vt:lpstr>Ιδιότητες αλγορίθμου</vt:lpstr>
      <vt:lpstr>Πρόγραμμα</vt:lpstr>
      <vt:lpstr>Γλώσσες προγραμματισμού</vt:lpstr>
      <vt:lpstr>Γλώσσα Μηχανής</vt:lpstr>
      <vt:lpstr>Χαρακτηριστικά γλωσσών προγραμματισμού</vt:lpstr>
      <vt:lpstr>Παρουσίαση του PowerPoint</vt:lpstr>
      <vt:lpstr>Είδη λαθών κατά τη σύνταξη προγραμμάτων</vt:lpstr>
      <vt:lpstr>Προγράμματα - μεταφραστές</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Εισαγωγή στην έννοια του αλγορίθμου και στον Προγραμματισμό.</dc:title>
  <dc:creator>Κώστας Ντζιός</dc:creator>
  <cp:lastModifiedBy>Κώστας Ντζιός</cp:lastModifiedBy>
  <cp:revision>26</cp:revision>
  <dcterms:created xsi:type="dcterms:W3CDTF">2021-09-17T18:14:42Z</dcterms:created>
  <dcterms:modified xsi:type="dcterms:W3CDTF">2021-09-26T16:35:26Z</dcterms:modified>
</cp:coreProperties>
</file>