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\Desktop\Book1%20(version%20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l-GR"/>
  <c:chart>
    <c:title>
      <c:tx>
        <c:rich>
          <a:bodyPr/>
          <a:lstStyle/>
          <a:p>
            <a:pPr>
              <a:defRPr/>
            </a:pPr>
            <a:r>
              <a:rPr lang="en-US"/>
              <a:t>2x=f(t2)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Sheet2!$C$1</c:f>
              <c:strCache>
                <c:ptCount val="1"/>
                <c:pt idx="0">
                  <c:v>2x(m)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intercept val="0"/>
            <c:dispEq val="1"/>
            <c:trendlineLbl>
              <c:layout>
                <c:manualLayout>
                  <c:x val="2.5681643389613866E-2"/>
                  <c:y val="0.2353258569951483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200" baseline="0"/>
                      <a:t>a = 1,412m/s2</a:t>
                    </a:r>
                    <a:endParaRPr lang="en-US" sz="1200"/>
                  </a:p>
                </c:rich>
              </c:tx>
              <c:numFmt formatCode="General" sourceLinked="0"/>
            </c:trendlineLbl>
          </c:trendline>
          <c:trendline>
            <c:trendlineType val="linear"/>
            <c:intercept val="0"/>
          </c:trendline>
          <c:xVal>
            <c:numRef>
              <c:f>Sheet2!$B$2:$B$8</c:f>
              <c:numCache>
                <c:formatCode>General</c:formatCode>
                <c:ptCount val="7"/>
                <c:pt idx="0">
                  <c:v>0.46900000000000008</c:v>
                </c:pt>
                <c:pt idx="1">
                  <c:v>0.68900000000000095</c:v>
                </c:pt>
                <c:pt idx="2">
                  <c:v>0.77100000000000002</c:v>
                </c:pt>
                <c:pt idx="3">
                  <c:v>0.86900000000000066</c:v>
                </c:pt>
                <c:pt idx="4">
                  <c:v>1.012</c:v>
                </c:pt>
                <c:pt idx="5">
                  <c:v>1.369</c:v>
                </c:pt>
                <c:pt idx="6">
                  <c:v>1.5549999999999986</c:v>
                </c:pt>
              </c:numCache>
            </c:numRef>
          </c:xVal>
          <c:yVal>
            <c:numRef>
              <c:f>Sheet2!$C$2:$C$8</c:f>
              <c:numCache>
                <c:formatCode>General</c:formatCode>
                <c:ptCount val="7"/>
                <c:pt idx="0">
                  <c:v>0.8</c:v>
                </c:pt>
                <c:pt idx="1">
                  <c:v>1</c:v>
                </c:pt>
                <c:pt idx="2">
                  <c:v>1.2</c:v>
                </c:pt>
                <c:pt idx="3">
                  <c:v>1.4</c:v>
                </c:pt>
                <c:pt idx="4">
                  <c:v>1.6</c:v>
                </c:pt>
                <c:pt idx="5">
                  <c:v>1.8</c:v>
                </c:pt>
                <c:pt idx="6">
                  <c:v>2</c:v>
                </c:pt>
              </c:numCache>
            </c:numRef>
          </c:yVal>
        </c:ser>
        <c:axId val="186308096"/>
        <c:axId val="186310016"/>
      </c:scatterChart>
      <c:valAx>
        <c:axId val="18630809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/>
                  <a:t>t2</a:t>
                </a:r>
                <a:r>
                  <a:rPr lang="en-US" sz="1600" baseline="0"/>
                  <a:t>  (s2)</a:t>
                </a:r>
                <a:endParaRPr lang="en-US" sz="1600"/>
              </a:p>
            </c:rich>
          </c:tx>
          <c:layout>
            <c:manualLayout>
              <c:xMode val="edge"/>
              <c:yMode val="edge"/>
              <c:x val="0.63694601742144785"/>
              <c:y val="0.88604024496937983"/>
            </c:manualLayout>
          </c:layout>
        </c:title>
        <c:numFmt formatCode="General" sourceLinked="1"/>
        <c:tickLblPos val="nextTo"/>
        <c:crossAx val="186310016"/>
        <c:crosses val="autoZero"/>
        <c:crossBetween val="midCat"/>
      </c:valAx>
      <c:valAx>
        <c:axId val="1863100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/>
                  <a:t>2x (m)</a:t>
                </a:r>
              </a:p>
            </c:rich>
          </c:tx>
          <c:layout>
            <c:manualLayout>
              <c:xMode val="edge"/>
              <c:yMode val="edge"/>
              <c:x val="2.0240354206198598E-2"/>
              <c:y val="0.18456883798616125"/>
            </c:manualLayout>
          </c:layout>
        </c:title>
        <c:numFmt formatCode="General" sourceLinked="1"/>
        <c:tickLblPos val="nextTo"/>
        <c:crossAx val="186308096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325F-59CC-49A4-B4C3-34C35ADE8D14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A7CFD-78CA-4BD2-91F6-5C06D3612D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/>
              <a:t>Μελέτη της ευθύγραμμης ομαλά επιταχυνόμενης κίνησης με εφαρμογή κινητού τηλεφώνου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Εφαρμογές που χρειαζόμαστε</a:t>
            </a:r>
            <a:endParaRPr 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571612"/>
            <a:ext cx="3109939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643050"/>
            <a:ext cx="3429024" cy="4049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Recorder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Με την εφαρμογή </a:t>
            </a:r>
            <a:r>
              <a:rPr lang="en-US" dirty="0" smtClean="0"/>
              <a:t>Voice Recorder </a:t>
            </a:r>
            <a:r>
              <a:rPr lang="el-GR" dirty="0" smtClean="0"/>
              <a:t>καταγράφουμε  τον ήχο από την κύλιση του κυλίνδρου στο κεκλιμένο επίπεδο. </a:t>
            </a:r>
          </a:p>
          <a:p>
            <a:pPr marL="0" indent="0">
              <a:buNone/>
            </a:pPr>
            <a:r>
              <a:rPr lang="el-GR" dirty="0" smtClean="0"/>
              <a:t>Στη συνέχεια ονομάζουμε και αποθηκεύουμε το αρχείο ήχου που δημιουργήσαμε 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C:\Users\CH\Pictures\vr1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201" y="1600200"/>
            <a:ext cx="2544597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Doninn</a:t>
            </a:r>
            <a:r>
              <a:rPr lang="el-GR" dirty="0"/>
              <a:t>  </a:t>
            </a:r>
            <a:r>
              <a:rPr lang="en-US" dirty="0"/>
              <a:t>Audio Editor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05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Με την εφαρμογή </a:t>
            </a:r>
            <a:r>
              <a:rPr lang="en-US" dirty="0" err="1" smtClean="0"/>
              <a:t>Doninn</a:t>
            </a:r>
            <a:r>
              <a:rPr lang="en-US" dirty="0" smtClean="0"/>
              <a:t> Audio Editor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r>
              <a:rPr lang="el-GR" dirty="0"/>
              <a:t>Α</a:t>
            </a:r>
            <a:r>
              <a:rPr lang="el-GR" dirty="0" smtClean="0"/>
              <a:t>νοίγουμε το αρχείο ήχου.</a:t>
            </a:r>
          </a:p>
          <a:p>
            <a:pPr marL="0" indent="0">
              <a:buNone/>
            </a:pPr>
            <a:r>
              <a:rPr lang="el-GR" dirty="0" smtClean="0"/>
              <a:t>Με τους μετακινούμενους δείκτες που έχει στην προβαλλόμενη  </a:t>
            </a:r>
            <a:r>
              <a:rPr lang="el-GR" dirty="0" err="1" smtClean="0"/>
              <a:t>κυματομορφή</a:t>
            </a:r>
            <a:r>
              <a:rPr lang="el-GR" dirty="0" smtClean="0"/>
              <a:t>  βρίσκουμε τη χρονική διάρκεια της  κύλισης</a:t>
            </a:r>
            <a:endParaRPr lang="en-US" dirty="0"/>
          </a:p>
        </p:txBody>
      </p:sp>
      <p:pic>
        <p:nvPicPr>
          <p:cNvPr id="3074" name="Picture 2" descr="C:\Users\CH\Pictures\doninn34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88" y="1714488"/>
            <a:ext cx="3757612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Πίνακας μετρήσεων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 (m)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(s)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2x (m)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t2 (s2)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0,469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0,689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0,771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0,869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1,012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1,369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1,555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Με εφαρμογή κινητού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71546"/>
          <a:ext cx="8229600" cy="505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404664"/>
            <a:ext cx="12192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132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Μελέτη της ευθύγραμμης ομαλά επιταχυνόμενης κίνησης με εφαρμογή κινητού τηλεφώνου </vt:lpstr>
      <vt:lpstr>Εφαρμογές που χρειαζόμαστε</vt:lpstr>
      <vt:lpstr>Voice Recorder </vt:lpstr>
      <vt:lpstr>Doninn  Audio Editor </vt:lpstr>
      <vt:lpstr>Πίνακας μετρήσεων </vt:lpstr>
      <vt:lpstr>Με εφαρμογή κινητού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Μελέτη της ευθύγραμμης ομαλά επιταχυνόμενης κίνησης με εφαρμογή κινητού τηλεφώνου</dc:title>
  <dc:creator>CH</dc:creator>
  <cp:lastModifiedBy>EKFEALIMOU</cp:lastModifiedBy>
  <cp:revision>33</cp:revision>
  <dcterms:created xsi:type="dcterms:W3CDTF">2017-11-04T15:16:12Z</dcterms:created>
  <dcterms:modified xsi:type="dcterms:W3CDTF">2017-11-09T09:02:42Z</dcterms:modified>
</cp:coreProperties>
</file>