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C606-6486-4A40-A091-D7B8D315C486}" type="datetimeFigureOut">
              <a:rPr lang="el-GR" smtClean="0"/>
              <a:t>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20E4-13CC-45C3-BF61-AF2DDE430EA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ΚΑΛΗ ΧΡΟΝΙΑ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ΚΑΛΗ ΧΡΟΝΙΑ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ΚΑΛΗ ΧΡΟΝΙΑ</dc:title>
  <dc:creator>sa</dc:creator>
  <cp:lastModifiedBy>sa</cp:lastModifiedBy>
  <cp:revision>1</cp:revision>
  <dcterms:created xsi:type="dcterms:W3CDTF">2015-01-06T21:09:43Z</dcterms:created>
  <dcterms:modified xsi:type="dcterms:W3CDTF">2015-01-06T21:10:25Z</dcterms:modified>
</cp:coreProperties>
</file>