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watch?v=p5k2us1zn21" TargetMode="External"/><Relationship Id="rId7" Type="http://schemas.openxmlformats.org/officeDocument/2006/relationships/hyperlink" Target="https://www.jigsawplanet.com/?rc=play&amp;pid=11d7e237f392" TargetMode="External"/><Relationship Id="rId2" Type="http://schemas.openxmlformats.org/officeDocument/2006/relationships/hyperlink" Target="https://learningapps.org/watch?v=pb9f5py452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jigsawplanet.com/?rc=play&amp;pid=2135cb3a81a4" TargetMode="External"/><Relationship Id="rId5" Type="http://schemas.openxmlformats.org/officeDocument/2006/relationships/hyperlink" Target="https://www.jigsawplanet.com/?rc=play&amp;pid=152e698ba15f" TargetMode="External"/><Relationship Id="rId4" Type="http://schemas.openxmlformats.org/officeDocument/2006/relationships/hyperlink" Target="https://learningapps.org/watch?v=pcq20ppa52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1628799"/>
          </a:xfrm>
          <a:solidFill>
            <a:schemeClr val="accent3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l-GR" sz="6600" dirty="0" smtClean="0">
                <a:latin typeface="Comic Sans MS" pitchFamily="66" charset="0"/>
              </a:rPr>
              <a:t>Τα τρία δέντρα…</a:t>
            </a:r>
            <a:r>
              <a:rPr lang="en-US" sz="6600" dirty="0" smtClean="0">
                <a:latin typeface="Comic Sans MS" pitchFamily="66" charset="0"/>
              </a:rPr>
              <a:t> </a:t>
            </a:r>
            <a:r>
              <a:rPr lang="en-US" sz="3600" dirty="0" smtClean="0">
                <a:latin typeface="Comic Sans MS" pitchFamily="66" charset="0"/>
              </a:rPr>
              <a:t>https://video.link/w/hyekc</a:t>
            </a:r>
            <a:endParaRPr lang="el-GR" sz="6600" dirty="0">
              <a:latin typeface="Comic Sans MS" pitchFamily="66" charset="0"/>
            </a:endParaRPr>
          </a:p>
        </p:txBody>
      </p:sp>
      <p:pic>
        <p:nvPicPr>
          <p:cNvPr id="1026" name="Picture 2" descr="C:\Users\user\Desktop\ΤΡΙΑ ΔΕΝΤΡ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107504" y="5229200"/>
            <a:ext cx="78488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dirty="0" smtClean="0">
                <a:latin typeface="Comic Sans MS" pitchFamily="66" charset="0"/>
              </a:rPr>
              <a:t>Μια άλλη εκδοχή </a:t>
            </a:r>
          </a:p>
          <a:p>
            <a:r>
              <a:rPr lang="en-US" sz="4400" dirty="0" smtClean="0">
                <a:latin typeface="Comic Sans MS" pitchFamily="66" charset="0"/>
              </a:rPr>
              <a:t>https</a:t>
            </a:r>
            <a:r>
              <a:rPr lang="en-US" sz="4400" dirty="0" smtClean="0">
                <a:latin typeface="Comic Sans MS" pitchFamily="66" charset="0"/>
              </a:rPr>
              <a:t>://video.link/w/pxekc</a:t>
            </a:r>
            <a:endParaRPr lang="el-GR" sz="4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sz="3400" dirty="0" smtClean="0">
                <a:latin typeface="Comic Sans MS" pitchFamily="66" charset="0"/>
              </a:rPr>
              <a:t>Τι έκανε ο Χριστός μέσα στο τρίτο δέντρο;</a:t>
            </a:r>
          </a:p>
          <a:p>
            <a:pPr>
              <a:buNone/>
            </a:pPr>
            <a:endParaRPr lang="el-GR" sz="3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sz="3600" dirty="0" smtClean="0">
                <a:latin typeface="Comic Sans MS" pitchFamily="66" charset="0"/>
              </a:rPr>
              <a:t>   Γεννήθηκε      Κοιμήθηκε     Σταυρώθηκε</a:t>
            </a:r>
            <a:endParaRPr lang="el-GR" sz="3600" dirty="0">
              <a:latin typeface="Comic Sans MS" pitchFamily="66" charset="0"/>
            </a:endParaRPr>
          </a:p>
        </p:txBody>
      </p:sp>
      <p:pic>
        <p:nvPicPr>
          <p:cNvPr id="8194" name="Picture 2" descr="C:\Users\user\Desktop\ΦΑΤΝΗ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564904"/>
            <a:ext cx="2705656" cy="2736304"/>
          </a:xfrm>
          <a:prstGeom prst="rect">
            <a:avLst/>
          </a:prstGeom>
          <a:noFill/>
        </p:spPr>
      </p:pic>
      <p:pic>
        <p:nvPicPr>
          <p:cNvPr id="8195" name="Picture 3" descr="C:\Users\user\Desktop\ΣΤΑΥΡΩΣΗ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564904"/>
            <a:ext cx="2448272" cy="2792903"/>
          </a:xfrm>
          <a:prstGeom prst="rect">
            <a:avLst/>
          </a:prstGeom>
          <a:noFill/>
        </p:spPr>
      </p:pic>
      <p:pic>
        <p:nvPicPr>
          <p:cNvPr id="8196" name="Picture 4" descr="C:\Users\user\Desktop\ΤΡΙΚΥΜΙΑ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2564904"/>
            <a:ext cx="2592288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4800" dirty="0" smtClean="0">
                <a:latin typeface="Comic Sans MS" pitchFamily="66" charset="0"/>
                <a:hlinkClick r:id="rId2"/>
              </a:rPr>
              <a:t>Πάμε να παίξουμε με τα δέντρα; </a:t>
            </a:r>
            <a:endParaRPr lang="el-GR" dirty="0" smtClean="0">
              <a:hlinkClick r:id="rId2"/>
            </a:endParaRPr>
          </a:p>
          <a:p>
            <a:r>
              <a:rPr lang="en-US" dirty="0" smtClean="0">
                <a:latin typeface="Comic Sans MS" pitchFamily="66" charset="0"/>
                <a:hlinkClick r:id="rId2"/>
              </a:rPr>
              <a:t>https://learningapps.org/watch?v=pb9f5py4521</a:t>
            </a:r>
            <a:endParaRPr lang="el-GR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  <a:hlinkClick r:id="rId3"/>
              </a:rPr>
              <a:t>https</a:t>
            </a:r>
            <a:r>
              <a:rPr lang="en-US" dirty="0" smtClean="0">
                <a:latin typeface="Comic Sans MS" pitchFamily="66" charset="0"/>
                <a:hlinkClick r:id="rId3"/>
              </a:rPr>
              <a:t>://</a:t>
            </a:r>
            <a:r>
              <a:rPr lang="en-US" dirty="0" smtClean="0">
                <a:latin typeface="Comic Sans MS" pitchFamily="66" charset="0"/>
                <a:hlinkClick r:id="rId3"/>
              </a:rPr>
              <a:t>learningapps.org/watch?v=p5k2us1zn21</a:t>
            </a:r>
            <a:endParaRPr lang="el-GR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  <a:hlinkClick r:id="rId4"/>
              </a:rPr>
              <a:t>https://</a:t>
            </a:r>
            <a:r>
              <a:rPr lang="en-US" dirty="0" smtClean="0">
                <a:latin typeface="Comic Sans MS" pitchFamily="66" charset="0"/>
                <a:hlinkClick r:id="rId4"/>
              </a:rPr>
              <a:t>learningapps.org/watch?v=pcq20ppa521</a:t>
            </a:r>
            <a:endParaRPr lang="el-GR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  <a:hlinkClick r:id="rId5"/>
              </a:rPr>
              <a:t>https://www.jigsawplanet.com/?</a:t>
            </a:r>
            <a:r>
              <a:rPr lang="en-US" dirty="0" smtClean="0">
                <a:latin typeface="Comic Sans MS" pitchFamily="66" charset="0"/>
                <a:hlinkClick r:id="rId5"/>
              </a:rPr>
              <a:t>rc=play&amp;pid=152e698ba15f</a:t>
            </a:r>
            <a:endParaRPr lang="el-GR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  <a:hlinkClick r:id="rId6"/>
              </a:rPr>
              <a:t>https://www.jigsawplanet.com/?</a:t>
            </a:r>
            <a:r>
              <a:rPr lang="en-US" dirty="0" smtClean="0">
                <a:latin typeface="Comic Sans MS" pitchFamily="66" charset="0"/>
                <a:hlinkClick r:id="rId6"/>
              </a:rPr>
              <a:t>rc=play&amp;pid=2135cb3a81a4</a:t>
            </a:r>
            <a:endParaRPr lang="el-GR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  <a:hlinkClick r:id="rId7"/>
              </a:rPr>
              <a:t>https://www.jigsawplanet.com/?</a:t>
            </a:r>
            <a:r>
              <a:rPr lang="en-US" dirty="0" smtClean="0">
                <a:latin typeface="Comic Sans MS" pitchFamily="66" charset="0"/>
                <a:hlinkClick r:id="rId7"/>
              </a:rPr>
              <a:t>rc=play&amp;pid=11d7e237f392</a:t>
            </a:r>
            <a:endParaRPr lang="el-GR" dirty="0" smtClean="0">
              <a:latin typeface="Comic Sans MS" pitchFamily="66" charset="0"/>
            </a:endParaRP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ήθελε να γίνει το πρώτο δέντρο;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el-GR" sz="4400" dirty="0" smtClean="0">
                <a:latin typeface="Comic Sans MS" pitchFamily="66" charset="0"/>
              </a:rPr>
              <a:t>Τι ήθελε να γίνει το πρώτο δέντρο;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</a:t>
            </a:r>
            <a:r>
              <a:rPr lang="el-GR" sz="3600" dirty="0" smtClean="0">
                <a:latin typeface="Comic Sans MS" pitchFamily="66" charset="0"/>
              </a:rPr>
              <a:t>Μπαούλο</a:t>
            </a:r>
            <a:r>
              <a:rPr lang="el-GR" sz="3600" dirty="0" smtClean="0"/>
              <a:t>               </a:t>
            </a:r>
            <a:r>
              <a:rPr lang="el-GR" sz="3600" dirty="0" smtClean="0">
                <a:latin typeface="Comic Sans MS" pitchFamily="66" charset="0"/>
              </a:rPr>
              <a:t>Πλοίο</a:t>
            </a:r>
            <a:r>
              <a:rPr lang="el-GR" sz="3600" dirty="0" smtClean="0"/>
              <a:t>         </a:t>
            </a:r>
            <a:r>
              <a:rPr lang="el-GR" sz="3600" dirty="0" smtClean="0">
                <a:latin typeface="Comic Sans MS" pitchFamily="66" charset="0"/>
              </a:rPr>
              <a:t>Ψηλό δέντρο</a:t>
            </a:r>
            <a:endParaRPr lang="el-GR" dirty="0" smtClean="0">
              <a:latin typeface="Comic Sans MS" pitchFamily="66" charset="0"/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</a:t>
            </a:r>
            <a:endParaRPr lang="el-GR" dirty="0"/>
          </a:p>
        </p:txBody>
      </p:sp>
      <p:pic>
        <p:nvPicPr>
          <p:cNvPr id="2050" name="Picture 2" descr="C:\Users\user\Desktop\ΜΠΑΟΥΛ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924944"/>
            <a:ext cx="2468563" cy="2232248"/>
          </a:xfrm>
          <a:prstGeom prst="rect">
            <a:avLst/>
          </a:prstGeom>
          <a:noFill/>
        </p:spPr>
      </p:pic>
      <p:pic>
        <p:nvPicPr>
          <p:cNvPr id="2051" name="Picture 3" descr="C:\Users\user\Desktop\ΠΛΟΙ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852936"/>
            <a:ext cx="2278062" cy="2278062"/>
          </a:xfrm>
          <a:prstGeom prst="rect">
            <a:avLst/>
          </a:prstGeom>
          <a:noFill/>
        </p:spPr>
      </p:pic>
      <p:pic>
        <p:nvPicPr>
          <p:cNvPr id="2052" name="Picture 4" descr="C:\Users\user\Desktop\ΨΗΛΟ ΔΕΝΤΡΟ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780928"/>
            <a:ext cx="2376264" cy="2306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ήθελε να γίνει το δεύτερο δέντρο;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sz="4000" dirty="0" smtClean="0">
                <a:latin typeface="Comic Sans MS" pitchFamily="66" charset="0"/>
              </a:rPr>
              <a:t>Τι ήθελε να γίνει το δεύτερο δέντρο;</a:t>
            </a:r>
          </a:p>
          <a:p>
            <a:pPr>
              <a:buNone/>
            </a:pPr>
            <a:endParaRPr lang="el-GR" sz="4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sz="4000" dirty="0" smtClean="0">
                <a:latin typeface="Comic Sans MS" pitchFamily="66" charset="0"/>
              </a:rPr>
              <a:t>     Παχνί           Πλοίο          Βάρκα </a:t>
            </a:r>
            <a:endParaRPr lang="el-GR" sz="4000" dirty="0">
              <a:latin typeface="Comic Sans MS" pitchFamily="66" charset="0"/>
            </a:endParaRPr>
          </a:p>
        </p:txBody>
      </p:sp>
      <p:pic>
        <p:nvPicPr>
          <p:cNvPr id="3074" name="Picture 2" descr="C:\Users\user\Desktop\ΠΑΧΝ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413" y="2780928"/>
            <a:ext cx="2293937" cy="2224460"/>
          </a:xfrm>
          <a:prstGeom prst="rect">
            <a:avLst/>
          </a:prstGeom>
          <a:noFill/>
        </p:spPr>
      </p:pic>
      <p:pic>
        <p:nvPicPr>
          <p:cNvPr id="3075" name="Picture 3" descr="C:\Users\user\Desktop\ΠΛΟΙ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780928"/>
            <a:ext cx="2278063" cy="2206054"/>
          </a:xfrm>
          <a:prstGeom prst="rect">
            <a:avLst/>
          </a:prstGeom>
          <a:noFill/>
        </p:spPr>
      </p:pic>
      <p:pic>
        <p:nvPicPr>
          <p:cNvPr id="3076" name="Picture 4" descr="C:\Users\user\Desktop\ΒΑΡΚΑ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2780928"/>
            <a:ext cx="2308225" cy="20838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ήθελε να γίνει το τρίτο δέντρο;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sz="4400" dirty="0" smtClean="0">
                <a:latin typeface="Comic Sans MS" pitchFamily="66" charset="0"/>
              </a:rPr>
              <a:t>Τι ήθελε να γίνει το τρίτο δέντρο; </a:t>
            </a:r>
          </a:p>
          <a:p>
            <a:pPr>
              <a:buNone/>
            </a:pPr>
            <a:endParaRPr lang="el-GR" sz="4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sz="4000" dirty="0" smtClean="0">
                <a:latin typeface="Comic Sans MS" pitchFamily="66" charset="0"/>
              </a:rPr>
              <a:t>Ψηλό δέντρο    Σταυρός      Μπαούλο</a:t>
            </a:r>
            <a:endParaRPr lang="el-GR" sz="4000" dirty="0">
              <a:latin typeface="Comic Sans MS" pitchFamily="66" charset="0"/>
            </a:endParaRPr>
          </a:p>
        </p:txBody>
      </p:sp>
      <p:pic>
        <p:nvPicPr>
          <p:cNvPr id="4098" name="Picture 2" descr="C:\Users\user\Desktop\ΨΗΛΟ ΔΕΝΤΡ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2454647" cy="2448271"/>
          </a:xfrm>
          <a:prstGeom prst="rect">
            <a:avLst/>
          </a:prstGeom>
          <a:noFill/>
        </p:spPr>
      </p:pic>
      <p:pic>
        <p:nvPicPr>
          <p:cNvPr id="4099" name="Picture 3" descr="C:\Users\user\Desktop\ΣΤΑΥΡΟ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780928"/>
            <a:ext cx="2353370" cy="2464370"/>
          </a:xfrm>
          <a:prstGeom prst="rect">
            <a:avLst/>
          </a:prstGeom>
          <a:noFill/>
        </p:spPr>
      </p:pic>
      <p:pic>
        <p:nvPicPr>
          <p:cNvPr id="4100" name="Picture 4" descr="C:\Users\user\Desktop\ΜΠΑΟΥΛΟ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780928"/>
            <a:ext cx="2468563" cy="24387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έγινε το πρώτο δέντρο;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sz="4400" dirty="0" smtClean="0">
                <a:latin typeface="Comic Sans MS" pitchFamily="66" charset="0"/>
              </a:rPr>
              <a:t>Τι έγινε τελικά το πρώτο δέντρο;</a:t>
            </a:r>
          </a:p>
          <a:p>
            <a:pPr>
              <a:buNone/>
            </a:pPr>
            <a:endParaRPr lang="el-GR" sz="4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sz="4400" dirty="0" smtClean="0">
                <a:latin typeface="Comic Sans MS" pitchFamily="66" charset="0"/>
              </a:rPr>
              <a:t>Μπαούλο        Παχνί        Σταυρός</a:t>
            </a:r>
            <a:endParaRPr lang="el-GR" sz="4400" dirty="0">
              <a:latin typeface="Comic Sans MS" pitchFamily="66" charset="0"/>
            </a:endParaRPr>
          </a:p>
        </p:txBody>
      </p:sp>
      <p:pic>
        <p:nvPicPr>
          <p:cNvPr id="5122" name="Picture 2" descr="C:\Users\user\Desktop\ΜΠΑΟΥΛ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2708920"/>
            <a:ext cx="2376263" cy="1944216"/>
          </a:xfrm>
          <a:prstGeom prst="rect">
            <a:avLst/>
          </a:prstGeom>
          <a:noFill/>
        </p:spPr>
      </p:pic>
      <p:pic>
        <p:nvPicPr>
          <p:cNvPr id="5123" name="Picture 3" descr="C:\Users\user\Desktop\ΠΑΧΝ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708920"/>
            <a:ext cx="2232248" cy="1944216"/>
          </a:xfrm>
          <a:prstGeom prst="rect">
            <a:avLst/>
          </a:prstGeom>
          <a:noFill/>
        </p:spPr>
      </p:pic>
      <p:pic>
        <p:nvPicPr>
          <p:cNvPr id="5124" name="Picture 4" descr="C:\Users\user\Desktop\ΣΤΑΥΡΟΣ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2708920"/>
            <a:ext cx="2065338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έγινε το δεύτερο δέντρο;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sz="4400" dirty="0" smtClean="0">
                <a:latin typeface="Comic Sans MS" pitchFamily="66" charset="0"/>
              </a:rPr>
              <a:t>Τι έγινε τελικά το δεύτερο δέντρο; </a:t>
            </a:r>
          </a:p>
          <a:p>
            <a:pPr>
              <a:buNone/>
            </a:pPr>
            <a:endParaRPr lang="el-GR" sz="4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sz="4400" dirty="0" smtClean="0">
                <a:latin typeface="Comic Sans MS" pitchFamily="66" charset="0"/>
              </a:rPr>
              <a:t>     Πλοίο      Μπαούλο     Βάρκα</a:t>
            </a:r>
            <a:endParaRPr lang="el-GR" sz="4400" dirty="0">
              <a:latin typeface="Comic Sans MS" pitchFamily="66" charset="0"/>
            </a:endParaRPr>
          </a:p>
        </p:txBody>
      </p:sp>
      <p:pic>
        <p:nvPicPr>
          <p:cNvPr id="6146" name="Picture 2" descr="C:\Users\user\Desktop\ΠΛΟΙ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564904"/>
            <a:ext cx="2278062" cy="2278062"/>
          </a:xfrm>
          <a:prstGeom prst="rect">
            <a:avLst/>
          </a:prstGeom>
          <a:noFill/>
        </p:spPr>
      </p:pic>
      <p:pic>
        <p:nvPicPr>
          <p:cNvPr id="6147" name="Picture 3" descr="C:\Users\user\Desktop\ΒΑΡΚ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564904"/>
            <a:ext cx="2308225" cy="2227833"/>
          </a:xfrm>
          <a:prstGeom prst="rect">
            <a:avLst/>
          </a:prstGeom>
          <a:noFill/>
        </p:spPr>
      </p:pic>
      <p:pic>
        <p:nvPicPr>
          <p:cNvPr id="6148" name="Picture 4" descr="C:\Users\user\Desktop\ΜΠΑΟΥΛΟ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2564904"/>
            <a:ext cx="2468563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έγινε το τρίτο δέντρο;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sz="4800" dirty="0" smtClean="0">
                <a:latin typeface="Comic Sans MS" pitchFamily="66" charset="0"/>
              </a:rPr>
              <a:t>Τι έγινε τελικά το τρίτο δέντρο; </a:t>
            </a:r>
          </a:p>
          <a:p>
            <a:pPr>
              <a:buNone/>
            </a:pPr>
            <a:endParaRPr lang="el-GR" sz="4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sz="4000" dirty="0" smtClean="0">
                <a:latin typeface="Comic Sans MS" pitchFamily="66" charset="0"/>
              </a:rPr>
              <a:t>    Σταυρός   Ψηλό δέντρο  Μπαούλο</a:t>
            </a:r>
            <a:endParaRPr lang="el-GR" sz="4000" dirty="0">
              <a:latin typeface="Comic Sans MS" pitchFamily="66" charset="0"/>
            </a:endParaRPr>
          </a:p>
        </p:txBody>
      </p:sp>
      <p:pic>
        <p:nvPicPr>
          <p:cNvPr id="7170" name="Picture 2" descr="C:\Users\user\Desktop\ΜΠΑΟΥΛ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780928"/>
            <a:ext cx="2376264" cy="2592288"/>
          </a:xfrm>
          <a:prstGeom prst="rect">
            <a:avLst/>
          </a:prstGeom>
          <a:noFill/>
        </p:spPr>
      </p:pic>
      <p:pic>
        <p:nvPicPr>
          <p:cNvPr id="7171" name="Picture 3" descr="C:\Users\user\Desktop\ΨΗΛΟ ΔΕΝΤΡ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852936"/>
            <a:ext cx="2304256" cy="2498725"/>
          </a:xfrm>
          <a:prstGeom prst="rect">
            <a:avLst/>
          </a:prstGeom>
          <a:noFill/>
        </p:spPr>
      </p:pic>
      <p:pic>
        <p:nvPicPr>
          <p:cNvPr id="7172" name="Picture 4" descr="C:\Users\user\Desktop\ΣΤΑΥΡΟΣ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852936"/>
            <a:ext cx="2160240" cy="25022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sz="3600" dirty="0" smtClean="0">
                <a:latin typeface="Comic Sans MS" pitchFamily="66" charset="0"/>
              </a:rPr>
              <a:t>Τι έκανε ο Χριστός μέσα στο πρώτο δέντρο;</a:t>
            </a:r>
          </a:p>
          <a:p>
            <a:pPr>
              <a:buNone/>
            </a:pPr>
            <a:endParaRPr lang="el-GR" sz="3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sz="3600" dirty="0" smtClean="0">
                <a:latin typeface="Comic Sans MS" pitchFamily="66" charset="0"/>
              </a:rPr>
              <a:t>   Γεννήθηκε      Κοιμήθηκε     Σταυρώθηκε</a:t>
            </a:r>
            <a:endParaRPr lang="el-GR" sz="3600" dirty="0">
              <a:latin typeface="Comic Sans MS" pitchFamily="66" charset="0"/>
            </a:endParaRPr>
          </a:p>
        </p:txBody>
      </p:sp>
      <p:pic>
        <p:nvPicPr>
          <p:cNvPr id="8194" name="Picture 2" descr="C:\Users\user\Desktop\ΦΑΤΝΗ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564904"/>
            <a:ext cx="2705656" cy="2736304"/>
          </a:xfrm>
          <a:prstGeom prst="rect">
            <a:avLst/>
          </a:prstGeom>
          <a:noFill/>
        </p:spPr>
      </p:pic>
      <p:pic>
        <p:nvPicPr>
          <p:cNvPr id="8195" name="Picture 3" descr="C:\Users\user\Desktop\ΣΤΑΥΡΩΣΗ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564904"/>
            <a:ext cx="2448272" cy="2792903"/>
          </a:xfrm>
          <a:prstGeom prst="rect">
            <a:avLst/>
          </a:prstGeom>
          <a:noFill/>
        </p:spPr>
      </p:pic>
      <p:pic>
        <p:nvPicPr>
          <p:cNvPr id="8196" name="Picture 4" descr="C:\Users\user\Desktop\ΤΡΙΚΥΜΙΑ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2564904"/>
            <a:ext cx="2592288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sz="3400" dirty="0" smtClean="0">
                <a:latin typeface="Comic Sans MS" pitchFamily="66" charset="0"/>
              </a:rPr>
              <a:t>Τι έκανε ο Χριστός μέσα στο δεύτερο δέντρο;</a:t>
            </a:r>
          </a:p>
          <a:p>
            <a:pPr>
              <a:buNone/>
            </a:pPr>
            <a:endParaRPr lang="el-GR" sz="3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sz="3600" dirty="0" smtClean="0">
                <a:latin typeface="Comic Sans MS" pitchFamily="66" charset="0"/>
              </a:rPr>
              <a:t>   Γεννήθηκε      Κοιμήθηκε     Σταυρώθηκε</a:t>
            </a:r>
            <a:endParaRPr lang="el-GR" sz="3600" dirty="0">
              <a:latin typeface="Comic Sans MS" pitchFamily="66" charset="0"/>
            </a:endParaRPr>
          </a:p>
        </p:txBody>
      </p:sp>
      <p:pic>
        <p:nvPicPr>
          <p:cNvPr id="8194" name="Picture 2" descr="C:\Users\user\Desktop\ΦΑΤΝΗ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564904"/>
            <a:ext cx="2705656" cy="2736304"/>
          </a:xfrm>
          <a:prstGeom prst="rect">
            <a:avLst/>
          </a:prstGeom>
          <a:noFill/>
        </p:spPr>
      </p:pic>
      <p:pic>
        <p:nvPicPr>
          <p:cNvPr id="8195" name="Picture 3" descr="C:\Users\user\Desktop\ΣΤΑΥΡΩΣΗ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564904"/>
            <a:ext cx="2448272" cy="2792903"/>
          </a:xfrm>
          <a:prstGeom prst="rect">
            <a:avLst/>
          </a:prstGeom>
          <a:noFill/>
        </p:spPr>
      </p:pic>
      <p:pic>
        <p:nvPicPr>
          <p:cNvPr id="8196" name="Picture 4" descr="C:\Users\user\Desktop\ΤΡΙΚΥΜΙΑ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2564904"/>
            <a:ext cx="2592288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196</Words>
  <Application>Microsoft Office PowerPoint</Application>
  <PresentationFormat>Προβολή στην οθόνη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Τα τρία δέντρα… https://video.link/w/hyekc</vt:lpstr>
      <vt:lpstr>Τι ήθελε να γίνει το πρώτο δέντρο;</vt:lpstr>
      <vt:lpstr>Τι ήθελε να γίνει το δεύτερο δέντρο;</vt:lpstr>
      <vt:lpstr>Τι ήθελε να γίνει το τρίτο δέντρο; </vt:lpstr>
      <vt:lpstr>Τι έγινε το πρώτο δέντρο; </vt:lpstr>
      <vt:lpstr>Τι έγινε το δεύτερο δέντρο; </vt:lpstr>
      <vt:lpstr>Τι έγινε το τρίτο δέντρο; 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τρία δέντρα…</dc:title>
  <dc:creator>user</dc:creator>
  <cp:lastModifiedBy>HP</cp:lastModifiedBy>
  <cp:revision>12</cp:revision>
  <dcterms:created xsi:type="dcterms:W3CDTF">2021-04-13T08:08:01Z</dcterms:created>
  <dcterms:modified xsi:type="dcterms:W3CDTF">2021-04-13T10:09:11Z</dcterms:modified>
</cp:coreProperties>
</file>