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EC9C-598A-4DF1-AFAE-2558D08705F8}" type="datetimeFigureOut">
              <a:rPr lang="el-GR" smtClean="0"/>
              <a:t>20/2/2011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3130-2914-41B7-91A5-EB4BA62D535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EC9C-598A-4DF1-AFAE-2558D08705F8}" type="datetimeFigureOut">
              <a:rPr lang="el-GR" smtClean="0"/>
              <a:t>20/2/2011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3130-2914-41B7-91A5-EB4BA62D535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EC9C-598A-4DF1-AFAE-2558D08705F8}" type="datetimeFigureOut">
              <a:rPr lang="el-GR" smtClean="0"/>
              <a:t>20/2/2011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3130-2914-41B7-91A5-EB4BA62D535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EC9C-598A-4DF1-AFAE-2558D08705F8}" type="datetimeFigureOut">
              <a:rPr lang="el-GR" smtClean="0"/>
              <a:t>20/2/2011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3130-2914-41B7-91A5-EB4BA62D535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EC9C-598A-4DF1-AFAE-2558D08705F8}" type="datetimeFigureOut">
              <a:rPr lang="el-GR" smtClean="0"/>
              <a:t>20/2/2011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3130-2914-41B7-91A5-EB4BA62D535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EC9C-598A-4DF1-AFAE-2558D08705F8}" type="datetimeFigureOut">
              <a:rPr lang="el-GR" smtClean="0"/>
              <a:t>20/2/2011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3130-2914-41B7-91A5-EB4BA62D535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EC9C-598A-4DF1-AFAE-2558D08705F8}" type="datetimeFigureOut">
              <a:rPr lang="el-GR" smtClean="0"/>
              <a:t>20/2/2011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3130-2914-41B7-91A5-EB4BA62D535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EC9C-598A-4DF1-AFAE-2558D08705F8}" type="datetimeFigureOut">
              <a:rPr lang="el-GR" smtClean="0"/>
              <a:t>20/2/2011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3130-2914-41B7-91A5-EB4BA62D535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EC9C-598A-4DF1-AFAE-2558D08705F8}" type="datetimeFigureOut">
              <a:rPr lang="el-GR" smtClean="0"/>
              <a:t>20/2/2011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3130-2914-41B7-91A5-EB4BA62D535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EC9C-598A-4DF1-AFAE-2558D08705F8}" type="datetimeFigureOut">
              <a:rPr lang="el-GR" smtClean="0"/>
              <a:t>20/2/2011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3130-2914-41B7-91A5-EB4BA62D535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EC9C-598A-4DF1-AFAE-2558D08705F8}" type="datetimeFigureOut">
              <a:rPr lang="el-GR" smtClean="0"/>
              <a:t>20/2/2011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3130-2914-41B7-91A5-EB4BA62D535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5EC9C-598A-4DF1-AFAE-2558D08705F8}" type="datetimeFigureOut">
              <a:rPr lang="el-GR" smtClean="0"/>
              <a:t>20/2/2011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33130-2914-41B7-91A5-EB4BA62D535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έφη\Desktop\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71536" y="-1071594"/>
            <a:ext cx="10358510" cy="8786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C:\Users\έφη\Desktop\2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14412" y="-571528"/>
            <a:ext cx="11001452" cy="8001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C:\Users\έφη\Desktop\3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571528"/>
            <a:ext cx="10287072" cy="7786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C:\Users\έφη\Desktop\4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428652"/>
            <a:ext cx="10358510" cy="8215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 descr="C:\Users\έφη\Desktop\5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-428652"/>
            <a:ext cx="8143932" cy="8286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 descr="C:\Users\έφη\Desktop\6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357214"/>
            <a:ext cx="9501222" cy="8072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 descr="C:\Users\έφη\Desktop\7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928726" y="285728"/>
            <a:ext cx="11215766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 descr="C:\Users\έφη\Desktop\8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714544" y="0"/>
            <a:ext cx="11715832" cy="7215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8" name="Picture 2" descr="C:\Users\έφη\Desktop\9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42974" y="-571528"/>
            <a:ext cx="12287336" cy="7429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έφη</dc:creator>
  <cp:lastModifiedBy>έφη</cp:lastModifiedBy>
  <cp:revision>9</cp:revision>
  <dcterms:created xsi:type="dcterms:W3CDTF">2011-02-20T15:25:34Z</dcterms:created>
  <dcterms:modified xsi:type="dcterms:W3CDTF">2011-02-20T15:41:18Z</dcterms:modified>
</cp:coreProperties>
</file>