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1746D5-2EA5-470E-9030-CEB7DDB81DC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EF3A1CD-48C7-446D-9328-C30B878E7509}">
      <dgm:prSet phldrT="[Text]"/>
      <dgm:spPr/>
      <dgm:t>
        <a:bodyPr/>
        <a:lstStyle/>
        <a:p>
          <a:r>
            <a:rPr lang="en-US" dirty="0" err="1" smtClean="0"/>
            <a:t>deutsch</a:t>
          </a:r>
          <a:endParaRPr lang="el-GR" dirty="0"/>
        </a:p>
      </dgm:t>
    </dgm:pt>
    <dgm:pt modelId="{DA2509D7-AF39-4B44-8A4D-97E5980B70FE}" type="parTrans" cxnId="{1E424C6D-EB40-407E-A526-2665DFF58AD4}">
      <dgm:prSet/>
      <dgm:spPr/>
      <dgm:t>
        <a:bodyPr/>
        <a:lstStyle/>
        <a:p>
          <a:endParaRPr lang="el-GR"/>
        </a:p>
      </dgm:t>
    </dgm:pt>
    <dgm:pt modelId="{EC1EC872-FD95-40A7-8FDA-D7C49515B2B2}" type="sibTrans" cxnId="{1E424C6D-EB40-407E-A526-2665DFF58AD4}">
      <dgm:prSet/>
      <dgm:spPr/>
      <dgm:t>
        <a:bodyPr/>
        <a:lstStyle/>
        <a:p>
          <a:endParaRPr lang="el-GR"/>
        </a:p>
      </dgm:t>
    </dgm:pt>
    <dgm:pt modelId="{32741E08-7A09-414B-849E-28C370757521}">
      <dgm:prSet phldrT="[Text]"/>
      <dgm:spPr/>
      <dgm:t>
        <a:bodyPr/>
        <a:lstStyle/>
        <a:p>
          <a:r>
            <a:rPr lang="en-US" dirty="0" err="1" smtClean="0"/>
            <a:t>essen</a:t>
          </a:r>
          <a:endParaRPr lang="el-GR" dirty="0"/>
        </a:p>
      </dgm:t>
    </dgm:pt>
    <dgm:pt modelId="{D87A4214-8B7D-4A23-93FE-351E3F2A7470}" type="parTrans" cxnId="{FCE16984-86E7-4640-9AFA-E602AB564D06}">
      <dgm:prSet/>
      <dgm:spPr/>
      <dgm:t>
        <a:bodyPr/>
        <a:lstStyle/>
        <a:p>
          <a:endParaRPr lang="el-GR"/>
        </a:p>
      </dgm:t>
    </dgm:pt>
    <dgm:pt modelId="{B68412FE-EDD1-445D-B2C9-8AE89EC4D518}" type="sibTrans" cxnId="{FCE16984-86E7-4640-9AFA-E602AB564D06}">
      <dgm:prSet/>
      <dgm:spPr/>
      <dgm:t>
        <a:bodyPr/>
        <a:lstStyle/>
        <a:p>
          <a:endParaRPr lang="el-GR"/>
        </a:p>
      </dgm:t>
    </dgm:pt>
    <dgm:pt modelId="{0931D1BE-D827-4952-BE71-33C1AB2C8C86}">
      <dgm:prSet phldrT="[Text]"/>
      <dgm:spPr/>
      <dgm:t>
        <a:bodyPr/>
        <a:lstStyle/>
        <a:p>
          <a:r>
            <a:rPr lang="en-US" dirty="0" err="1" smtClean="0"/>
            <a:t>der</a:t>
          </a:r>
          <a:r>
            <a:rPr lang="en-US" dirty="0" smtClean="0"/>
            <a:t> </a:t>
          </a:r>
          <a:r>
            <a:rPr lang="en-US" dirty="0" err="1" smtClean="0"/>
            <a:t>Tisch</a:t>
          </a:r>
          <a:endParaRPr lang="el-GR" dirty="0"/>
        </a:p>
      </dgm:t>
    </dgm:pt>
    <dgm:pt modelId="{93E06E2B-EB22-47B7-9A20-328AEB961239}" type="parTrans" cxnId="{34247AE0-D572-4C50-A600-513379C745FB}">
      <dgm:prSet/>
      <dgm:spPr/>
      <dgm:t>
        <a:bodyPr/>
        <a:lstStyle/>
        <a:p>
          <a:endParaRPr lang="el-GR"/>
        </a:p>
      </dgm:t>
    </dgm:pt>
    <dgm:pt modelId="{04EDEB11-61C5-40A3-B5B6-3A9A627E5FC7}" type="sibTrans" cxnId="{34247AE0-D572-4C50-A600-513379C745FB}">
      <dgm:prSet/>
      <dgm:spPr/>
      <dgm:t>
        <a:bodyPr/>
        <a:lstStyle/>
        <a:p>
          <a:endParaRPr lang="el-GR"/>
        </a:p>
      </dgm:t>
    </dgm:pt>
    <dgm:pt modelId="{B25A5AF6-208E-4F3C-A040-22D6080EAA34}">
      <dgm:prSet phldrT="[Text]"/>
      <dgm:spPr/>
      <dgm:t>
        <a:bodyPr/>
        <a:lstStyle/>
        <a:p>
          <a:r>
            <a:rPr lang="en-US" dirty="0" err="1" smtClean="0"/>
            <a:t>ist</a:t>
          </a:r>
          <a:r>
            <a:rPr lang="en-US" dirty="0" smtClean="0"/>
            <a:t> </a:t>
          </a:r>
          <a:r>
            <a:rPr lang="en-US" dirty="0" err="1" smtClean="0"/>
            <a:t>reserviert</a:t>
          </a:r>
          <a:r>
            <a:rPr lang="en-US" dirty="0" smtClean="0"/>
            <a:t> </a:t>
          </a:r>
          <a:endParaRPr lang="el-GR" dirty="0"/>
        </a:p>
      </dgm:t>
    </dgm:pt>
    <dgm:pt modelId="{FAD825B2-63C4-4B0A-A06E-2209BBEC8355}" type="parTrans" cxnId="{8B3EAAEB-AB6F-4D99-8914-08B3FD61EA3B}">
      <dgm:prSet/>
      <dgm:spPr/>
      <dgm:t>
        <a:bodyPr/>
        <a:lstStyle/>
        <a:p>
          <a:endParaRPr lang="el-GR"/>
        </a:p>
      </dgm:t>
    </dgm:pt>
    <dgm:pt modelId="{FA2F4781-FBD4-48E3-B6AA-0CB891373A84}" type="sibTrans" cxnId="{8B3EAAEB-AB6F-4D99-8914-08B3FD61EA3B}">
      <dgm:prSet/>
      <dgm:spPr/>
      <dgm:t>
        <a:bodyPr/>
        <a:lstStyle/>
        <a:p>
          <a:endParaRPr lang="el-GR"/>
        </a:p>
      </dgm:t>
    </dgm:pt>
    <dgm:pt modelId="{B2F854A4-0A74-48C2-AFA6-60767DAC8385}">
      <dgm:prSet phldrT="[Text]"/>
      <dgm:spPr/>
      <dgm:t>
        <a:bodyPr/>
        <a:lstStyle/>
        <a:p>
          <a:r>
            <a:rPr lang="en-US" dirty="0" err="1" smtClean="0"/>
            <a:t>Ich</a:t>
          </a:r>
          <a:r>
            <a:rPr lang="en-US" dirty="0" smtClean="0"/>
            <a:t> </a:t>
          </a:r>
          <a:r>
            <a:rPr lang="en-US" dirty="0" err="1" smtClean="0"/>
            <a:t>habe</a:t>
          </a:r>
          <a:r>
            <a:rPr lang="en-US" dirty="0" smtClean="0"/>
            <a:t> </a:t>
          </a:r>
          <a:r>
            <a:rPr lang="en-US" dirty="0" err="1" smtClean="0"/>
            <a:t>gro</a:t>
          </a:r>
          <a:r>
            <a:rPr lang="el-GR" dirty="0" smtClean="0"/>
            <a:t>β</a:t>
          </a:r>
          <a:r>
            <a:rPr lang="en-US" dirty="0" smtClean="0"/>
            <a:t>en Hunger</a:t>
          </a:r>
          <a:endParaRPr lang="el-GR" dirty="0"/>
        </a:p>
      </dgm:t>
    </dgm:pt>
    <dgm:pt modelId="{27C44D74-597D-4407-A22A-556524F45583}" type="parTrans" cxnId="{7FB54036-E319-4C57-8AC4-1E224207CE72}">
      <dgm:prSet/>
      <dgm:spPr/>
      <dgm:t>
        <a:bodyPr/>
        <a:lstStyle/>
        <a:p>
          <a:endParaRPr lang="el-GR"/>
        </a:p>
      </dgm:t>
    </dgm:pt>
    <dgm:pt modelId="{7A335E7E-97AD-48EC-A25A-C15905972022}" type="sibTrans" cxnId="{7FB54036-E319-4C57-8AC4-1E224207CE72}">
      <dgm:prSet/>
      <dgm:spPr/>
      <dgm:t>
        <a:bodyPr/>
        <a:lstStyle/>
        <a:p>
          <a:endParaRPr lang="el-GR"/>
        </a:p>
      </dgm:t>
    </dgm:pt>
    <dgm:pt modelId="{F163E545-A6EC-49DF-A5C6-857416884712}" type="pres">
      <dgm:prSet presAssocID="{4F1746D5-2EA5-470E-9030-CEB7DDB81DC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1480139-4B41-417D-A00A-A4CF382AAF8E}" type="pres">
      <dgm:prSet presAssocID="{4F1746D5-2EA5-470E-9030-CEB7DDB81DCB}" presName="matrix" presStyleCnt="0"/>
      <dgm:spPr/>
    </dgm:pt>
    <dgm:pt modelId="{046726FE-8631-4603-BC6F-7E23B1EFBE88}" type="pres">
      <dgm:prSet presAssocID="{4F1746D5-2EA5-470E-9030-CEB7DDB81DCB}" presName="tile1" presStyleLbl="node1" presStyleIdx="0" presStyleCnt="4"/>
      <dgm:spPr/>
      <dgm:t>
        <a:bodyPr/>
        <a:lstStyle/>
        <a:p>
          <a:endParaRPr lang="el-GR"/>
        </a:p>
      </dgm:t>
    </dgm:pt>
    <dgm:pt modelId="{0DD9C893-C062-4541-B8CE-C88FA2CD3136}" type="pres">
      <dgm:prSet presAssocID="{4F1746D5-2EA5-470E-9030-CEB7DDB81DC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E32F26F-C98E-4FA1-9D53-730B969EC3A6}" type="pres">
      <dgm:prSet presAssocID="{4F1746D5-2EA5-470E-9030-CEB7DDB81DCB}" presName="tile2" presStyleLbl="node1" presStyleIdx="1" presStyleCnt="4"/>
      <dgm:spPr/>
      <dgm:t>
        <a:bodyPr/>
        <a:lstStyle/>
        <a:p>
          <a:endParaRPr lang="el-GR"/>
        </a:p>
      </dgm:t>
    </dgm:pt>
    <dgm:pt modelId="{34DF718A-DCBB-4155-8AC8-5A1783C16B4E}" type="pres">
      <dgm:prSet presAssocID="{4F1746D5-2EA5-470E-9030-CEB7DDB81DC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5ADD2AA-7DFD-40C4-91CF-4E9FA4C72B61}" type="pres">
      <dgm:prSet presAssocID="{4F1746D5-2EA5-470E-9030-CEB7DDB81DCB}" presName="tile3" presStyleLbl="node1" presStyleIdx="2" presStyleCnt="4"/>
      <dgm:spPr/>
      <dgm:t>
        <a:bodyPr/>
        <a:lstStyle/>
        <a:p>
          <a:endParaRPr lang="el-GR"/>
        </a:p>
      </dgm:t>
    </dgm:pt>
    <dgm:pt modelId="{20E713ED-DCA9-4E7B-BC6F-59C816086558}" type="pres">
      <dgm:prSet presAssocID="{4F1746D5-2EA5-470E-9030-CEB7DDB81DC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AD9F299-6683-484A-809A-6E09787E3CAA}" type="pres">
      <dgm:prSet presAssocID="{4F1746D5-2EA5-470E-9030-CEB7DDB81DCB}" presName="tile4" presStyleLbl="node1" presStyleIdx="3" presStyleCnt="4"/>
      <dgm:spPr/>
      <dgm:t>
        <a:bodyPr/>
        <a:lstStyle/>
        <a:p>
          <a:endParaRPr lang="el-GR"/>
        </a:p>
      </dgm:t>
    </dgm:pt>
    <dgm:pt modelId="{4B867945-D136-4D86-88B8-BE72143748C9}" type="pres">
      <dgm:prSet presAssocID="{4F1746D5-2EA5-470E-9030-CEB7DDB81DC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6BC2695-711E-44FD-81CC-8894A439D509}" type="pres">
      <dgm:prSet presAssocID="{4F1746D5-2EA5-470E-9030-CEB7DDB81DC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53BC6936-1272-4F98-B671-EB43AC12E132}" type="presOf" srcId="{4F1746D5-2EA5-470E-9030-CEB7DDB81DCB}" destId="{F163E545-A6EC-49DF-A5C6-857416884712}" srcOrd="0" destOrd="0" presId="urn:microsoft.com/office/officeart/2005/8/layout/matrix1"/>
    <dgm:cxn modelId="{FCE16984-86E7-4640-9AFA-E602AB564D06}" srcId="{CEF3A1CD-48C7-446D-9328-C30B878E7509}" destId="{32741E08-7A09-414B-849E-28C370757521}" srcOrd="0" destOrd="0" parTransId="{D87A4214-8B7D-4A23-93FE-351E3F2A7470}" sibTransId="{B68412FE-EDD1-445D-B2C9-8AE89EC4D518}"/>
    <dgm:cxn modelId="{4420B609-6FCB-4ED5-A737-2D7A334B1419}" type="presOf" srcId="{0931D1BE-D827-4952-BE71-33C1AB2C8C86}" destId="{34DF718A-DCBB-4155-8AC8-5A1783C16B4E}" srcOrd="1" destOrd="0" presId="urn:microsoft.com/office/officeart/2005/8/layout/matrix1"/>
    <dgm:cxn modelId="{C45EA394-A25E-4C39-8125-66004337E081}" type="presOf" srcId="{0931D1BE-D827-4952-BE71-33C1AB2C8C86}" destId="{5E32F26F-C98E-4FA1-9D53-730B969EC3A6}" srcOrd="0" destOrd="0" presId="urn:microsoft.com/office/officeart/2005/8/layout/matrix1"/>
    <dgm:cxn modelId="{7FB54036-E319-4C57-8AC4-1E224207CE72}" srcId="{CEF3A1CD-48C7-446D-9328-C30B878E7509}" destId="{B2F854A4-0A74-48C2-AFA6-60767DAC8385}" srcOrd="3" destOrd="0" parTransId="{27C44D74-597D-4407-A22A-556524F45583}" sibTransId="{7A335E7E-97AD-48EC-A25A-C15905972022}"/>
    <dgm:cxn modelId="{E071308F-E8BC-4113-B4C4-D698ADCBF9A5}" type="presOf" srcId="{B25A5AF6-208E-4F3C-A040-22D6080EAA34}" destId="{20E713ED-DCA9-4E7B-BC6F-59C816086558}" srcOrd="1" destOrd="0" presId="urn:microsoft.com/office/officeart/2005/8/layout/matrix1"/>
    <dgm:cxn modelId="{1E424C6D-EB40-407E-A526-2665DFF58AD4}" srcId="{4F1746D5-2EA5-470E-9030-CEB7DDB81DCB}" destId="{CEF3A1CD-48C7-446D-9328-C30B878E7509}" srcOrd="0" destOrd="0" parTransId="{DA2509D7-AF39-4B44-8A4D-97E5980B70FE}" sibTransId="{EC1EC872-FD95-40A7-8FDA-D7C49515B2B2}"/>
    <dgm:cxn modelId="{58A21F8A-918B-4840-8992-8791C1B5D8F0}" type="presOf" srcId="{32741E08-7A09-414B-849E-28C370757521}" destId="{0DD9C893-C062-4541-B8CE-C88FA2CD3136}" srcOrd="1" destOrd="0" presId="urn:microsoft.com/office/officeart/2005/8/layout/matrix1"/>
    <dgm:cxn modelId="{CF72EDA6-E9B4-4811-8446-4D0FCBE98839}" type="presOf" srcId="{B25A5AF6-208E-4F3C-A040-22D6080EAA34}" destId="{65ADD2AA-7DFD-40C4-91CF-4E9FA4C72B61}" srcOrd="0" destOrd="0" presId="urn:microsoft.com/office/officeart/2005/8/layout/matrix1"/>
    <dgm:cxn modelId="{34247AE0-D572-4C50-A600-513379C745FB}" srcId="{CEF3A1CD-48C7-446D-9328-C30B878E7509}" destId="{0931D1BE-D827-4952-BE71-33C1AB2C8C86}" srcOrd="1" destOrd="0" parTransId="{93E06E2B-EB22-47B7-9A20-328AEB961239}" sibTransId="{04EDEB11-61C5-40A3-B5B6-3A9A627E5FC7}"/>
    <dgm:cxn modelId="{13AB1EC7-5194-41D1-A3C8-75E7744BAFAC}" type="presOf" srcId="{B2F854A4-0A74-48C2-AFA6-60767DAC8385}" destId="{4B867945-D136-4D86-88B8-BE72143748C9}" srcOrd="1" destOrd="0" presId="urn:microsoft.com/office/officeart/2005/8/layout/matrix1"/>
    <dgm:cxn modelId="{8B3EAAEB-AB6F-4D99-8914-08B3FD61EA3B}" srcId="{CEF3A1CD-48C7-446D-9328-C30B878E7509}" destId="{B25A5AF6-208E-4F3C-A040-22D6080EAA34}" srcOrd="2" destOrd="0" parTransId="{FAD825B2-63C4-4B0A-A06E-2209BBEC8355}" sibTransId="{FA2F4781-FBD4-48E3-B6AA-0CB891373A84}"/>
    <dgm:cxn modelId="{D7B283F6-CA7C-4929-AF66-8C1E6F89C0FF}" type="presOf" srcId="{32741E08-7A09-414B-849E-28C370757521}" destId="{046726FE-8631-4603-BC6F-7E23B1EFBE88}" srcOrd="0" destOrd="0" presId="urn:microsoft.com/office/officeart/2005/8/layout/matrix1"/>
    <dgm:cxn modelId="{3974D345-842B-4235-8419-9C7B375D8F24}" type="presOf" srcId="{B2F854A4-0A74-48C2-AFA6-60767DAC8385}" destId="{CAD9F299-6683-484A-809A-6E09787E3CAA}" srcOrd="0" destOrd="0" presId="urn:microsoft.com/office/officeart/2005/8/layout/matrix1"/>
    <dgm:cxn modelId="{78D56D66-F89D-462A-8EDC-3A269E00A0A5}" type="presOf" srcId="{CEF3A1CD-48C7-446D-9328-C30B878E7509}" destId="{06BC2695-711E-44FD-81CC-8894A439D509}" srcOrd="0" destOrd="0" presId="urn:microsoft.com/office/officeart/2005/8/layout/matrix1"/>
    <dgm:cxn modelId="{CA601BB1-305A-4381-A876-F20A077E319E}" type="presParOf" srcId="{F163E545-A6EC-49DF-A5C6-857416884712}" destId="{F1480139-4B41-417D-A00A-A4CF382AAF8E}" srcOrd="0" destOrd="0" presId="urn:microsoft.com/office/officeart/2005/8/layout/matrix1"/>
    <dgm:cxn modelId="{A2A4BF48-BC1D-4225-A517-2837A091C3FE}" type="presParOf" srcId="{F1480139-4B41-417D-A00A-A4CF382AAF8E}" destId="{046726FE-8631-4603-BC6F-7E23B1EFBE88}" srcOrd="0" destOrd="0" presId="urn:microsoft.com/office/officeart/2005/8/layout/matrix1"/>
    <dgm:cxn modelId="{C235BB2F-791C-413B-A810-72AB89F0D001}" type="presParOf" srcId="{F1480139-4B41-417D-A00A-A4CF382AAF8E}" destId="{0DD9C893-C062-4541-B8CE-C88FA2CD3136}" srcOrd="1" destOrd="0" presId="urn:microsoft.com/office/officeart/2005/8/layout/matrix1"/>
    <dgm:cxn modelId="{4D5DE97F-6F02-4CA3-9429-C1E7B65ED324}" type="presParOf" srcId="{F1480139-4B41-417D-A00A-A4CF382AAF8E}" destId="{5E32F26F-C98E-4FA1-9D53-730B969EC3A6}" srcOrd="2" destOrd="0" presId="urn:microsoft.com/office/officeart/2005/8/layout/matrix1"/>
    <dgm:cxn modelId="{4D556D20-D919-455B-ADEB-09D1B0DB8D79}" type="presParOf" srcId="{F1480139-4B41-417D-A00A-A4CF382AAF8E}" destId="{34DF718A-DCBB-4155-8AC8-5A1783C16B4E}" srcOrd="3" destOrd="0" presId="urn:microsoft.com/office/officeart/2005/8/layout/matrix1"/>
    <dgm:cxn modelId="{A4617FC5-90A2-46BA-AFDB-3471A24CD018}" type="presParOf" srcId="{F1480139-4B41-417D-A00A-A4CF382AAF8E}" destId="{65ADD2AA-7DFD-40C4-91CF-4E9FA4C72B61}" srcOrd="4" destOrd="0" presId="urn:microsoft.com/office/officeart/2005/8/layout/matrix1"/>
    <dgm:cxn modelId="{6B713C0A-B958-49D6-8B9F-B4C91B4ADD10}" type="presParOf" srcId="{F1480139-4B41-417D-A00A-A4CF382AAF8E}" destId="{20E713ED-DCA9-4E7B-BC6F-59C816086558}" srcOrd="5" destOrd="0" presId="urn:microsoft.com/office/officeart/2005/8/layout/matrix1"/>
    <dgm:cxn modelId="{AF816113-3AB5-4841-9B80-6CE4079B8707}" type="presParOf" srcId="{F1480139-4B41-417D-A00A-A4CF382AAF8E}" destId="{CAD9F299-6683-484A-809A-6E09787E3CAA}" srcOrd="6" destOrd="0" presId="urn:microsoft.com/office/officeart/2005/8/layout/matrix1"/>
    <dgm:cxn modelId="{3D0FF55C-5FC5-4DB2-A4A3-63469252FE8C}" type="presParOf" srcId="{F1480139-4B41-417D-A00A-A4CF382AAF8E}" destId="{4B867945-D136-4D86-88B8-BE72143748C9}" srcOrd="7" destOrd="0" presId="urn:microsoft.com/office/officeart/2005/8/layout/matrix1"/>
    <dgm:cxn modelId="{CB1D4062-E3D3-4B20-ACBF-53D809D0C40C}" type="presParOf" srcId="{F163E545-A6EC-49DF-A5C6-857416884712}" destId="{06BC2695-711E-44FD-81CC-8894A439D509}" srcOrd="1" destOrd="0" presId="urn:microsoft.com/office/officeart/2005/8/layout/matrix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7E10AA-3F6B-48D1-9358-481651C697E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4C47963-53D2-4B9E-AEFC-7B32EC7DFF55}">
      <dgm:prSet phldrT="[Text]"/>
      <dgm:spPr/>
      <dgm:t>
        <a:bodyPr/>
        <a:lstStyle/>
        <a:p>
          <a:r>
            <a:rPr lang="en-US" dirty="0" err="1" smtClean="0"/>
            <a:t>english</a:t>
          </a:r>
          <a:endParaRPr lang="el-GR" dirty="0"/>
        </a:p>
      </dgm:t>
    </dgm:pt>
    <dgm:pt modelId="{9EC80E7A-6261-4BB0-BB73-5935647EBDFB}" type="parTrans" cxnId="{F266BE65-EE1C-4A58-A308-32BE1DA47AF6}">
      <dgm:prSet/>
      <dgm:spPr/>
      <dgm:t>
        <a:bodyPr/>
        <a:lstStyle/>
        <a:p>
          <a:endParaRPr lang="el-GR"/>
        </a:p>
      </dgm:t>
    </dgm:pt>
    <dgm:pt modelId="{0FD8867F-C8AA-47BA-8CE4-E8B296913112}" type="sibTrans" cxnId="{F266BE65-EE1C-4A58-A308-32BE1DA47AF6}">
      <dgm:prSet/>
      <dgm:spPr/>
      <dgm:t>
        <a:bodyPr/>
        <a:lstStyle/>
        <a:p>
          <a:endParaRPr lang="el-GR"/>
        </a:p>
      </dgm:t>
    </dgm:pt>
    <dgm:pt modelId="{6145EED9-CBEC-4B24-9CED-426DAA965B82}">
      <dgm:prSet phldrT="[Text]"/>
      <dgm:spPr/>
      <dgm:t>
        <a:bodyPr/>
        <a:lstStyle/>
        <a:p>
          <a:r>
            <a:rPr lang="en-US" dirty="0" smtClean="0"/>
            <a:t>the table</a:t>
          </a:r>
          <a:endParaRPr lang="el-GR" dirty="0"/>
        </a:p>
      </dgm:t>
    </dgm:pt>
    <dgm:pt modelId="{03DFD90E-EC7F-4E6E-80B8-29AED3204921}" type="parTrans" cxnId="{2C27B9DF-E9AE-4446-87DD-45D67D9CA081}">
      <dgm:prSet/>
      <dgm:spPr/>
      <dgm:t>
        <a:bodyPr/>
        <a:lstStyle/>
        <a:p>
          <a:endParaRPr lang="el-GR"/>
        </a:p>
      </dgm:t>
    </dgm:pt>
    <dgm:pt modelId="{502BD716-932D-4AF1-9C94-788332F7BDDE}" type="sibTrans" cxnId="{2C27B9DF-E9AE-4446-87DD-45D67D9CA081}">
      <dgm:prSet/>
      <dgm:spPr/>
      <dgm:t>
        <a:bodyPr/>
        <a:lstStyle/>
        <a:p>
          <a:endParaRPr lang="el-GR"/>
        </a:p>
      </dgm:t>
    </dgm:pt>
    <dgm:pt modelId="{5C06613E-C9D3-40F7-9832-CE4FC935E723}">
      <dgm:prSet phldrT="[Text]"/>
      <dgm:spPr/>
      <dgm:t>
        <a:bodyPr/>
        <a:lstStyle/>
        <a:p>
          <a:r>
            <a:rPr lang="en-US" dirty="0" smtClean="0"/>
            <a:t>eat </a:t>
          </a:r>
          <a:endParaRPr lang="el-GR" dirty="0"/>
        </a:p>
      </dgm:t>
    </dgm:pt>
    <dgm:pt modelId="{E53645DA-FC13-4521-95B3-A0DD7C0D548D}" type="parTrans" cxnId="{50A1B0E9-9BE6-47D0-99C8-7D1415C4F6F2}">
      <dgm:prSet/>
      <dgm:spPr/>
      <dgm:t>
        <a:bodyPr/>
        <a:lstStyle/>
        <a:p>
          <a:endParaRPr lang="el-GR"/>
        </a:p>
      </dgm:t>
    </dgm:pt>
    <dgm:pt modelId="{CAFDCBE4-5F23-4B8A-8248-1012F5D7CA7F}" type="sibTrans" cxnId="{50A1B0E9-9BE6-47D0-99C8-7D1415C4F6F2}">
      <dgm:prSet/>
      <dgm:spPr/>
      <dgm:t>
        <a:bodyPr/>
        <a:lstStyle/>
        <a:p>
          <a:endParaRPr lang="el-GR"/>
        </a:p>
      </dgm:t>
    </dgm:pt>
    <dgm:pt modelId="{83AEEDCC-F93F-4869-90AE-6E3E48D9BFDB}">
      <dgm:prSet phldrT="[Text]"/>
      <dgm:spPr/>
      <dgm:t>
        <a:bodyPr/>
        <a:lstStyle/>
        <a:p>
          <a:r>
            <a:rPr lang="en-US" dirty="0" smtClean="0"/>
            <a:t>is booked</a:t>
          </a:r>
          <a:endParaRPr lang="el-GR" dirty="0"/>
        </a:p>
      </dgm:t>
    </dgm:pt>
    <dgm:pt modelId="{2CFA5C83-0797-4A7B-9D66-9883B28D793F}" type="parTrans" cxnId="{10BCD9EE-DF0F-43A6-B19D-233C132846F6}">
      <dgm:prSet/>
      <dgm:spPr/>
      <dgm:t>
        <a:bodyPr/>
        <a:lstStyle/>
        <a:p>
          <a:endParaRPr lang="el-GR"/>
        </a:p>
      </dgm:t>
    </dgm:pt>
    <dgm:pt modelId="{37BD8219-2208-4501-AAF2-50B2FC111704}" type="sibTrans" cxnId="{10BCD9EE-DF0F-43A6-B19D-233C132846F6}">
      <dgm:prSet/>
      <dgm:spPr/>
      <dgm:t>
        <a:bodyPr/>
        <a:lstStyle/>
        <a:p>
          <a:endParaRPr lang="el-GR"/>
        </a:p>
      </dgm:t>
    </dgm:pt>
    <dgm:pt modelId="{0EE71ED6-B22F-41F4-A57B-E63C500A9C94}">
      <dgm:prSet phldrT="[Text]"/>
      <dgm:spPr/>
      <dgm:t>
        <a:bodyPr/>
        <a:lstStyle/>
        <a:p>
          <a:r>
            <a:rPr lang="en-US" dirty="0" smtClean="0"/>
            <a:t>I am very  hungry</a:t>
          </a:r>
          <a:endParaRPr lang="el-GR" dirty="0"/>
        </a:p>
      </dgm:t>
    </dgm:pt>
    <dgm:pt modelId="{674D2572-B721-49A2-8352-52C1E16CFAB1}" type="parTrans" cxnId="{F029C9AF-37F8-4C7F-BBF3-503972EED398}">
      <dgm:prSet/>
      <dgm:spPr/>
      <dgm:t>
        <a:bodyPr/>
        <a:lstStyle/>
        <a:p>
          <a:endParaRPr lang="el-GR"/>
        </a:p>
      </dgm:t>
    </dgm:pt>
    <dgm:pt modelId="{CF6FB1E5-48DD-478B-B551-3C2DE2C29BF8}" type="sibTrans" cxnId="{F029C9AF-37F8-4C7F-BBF3-503972EED398}">
      <dgm:prSet/>
      <dgm:spPr/>
      <dgm:t>
        <a:bodyPr/>
        <a:lstStyle/>
        <a:p>
          <a:endParaRPr lang="el-GR"/>
        </a:p>
      </dgm:t>
    </dgm:pt>
    <dgm:pt modelId="{A7D43979-61AE-4A19-94C0-3E38892DB7E0}" type="pres">
      <dgm:prSet presAssocID="{457E10AA-3F6B-48D1-9358-481651C697E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59961D1-51B2-4323-8AFC-EC7787D4830F}" type="pres">
      <dgm:prSet presAssocID="{457E10AA-3F6B-48D1-9358-481651C697EA}" presName="matrix" presStyleCnt="0"/>
      <dgm:spPr/>
    </dgm:pt>
    <dgm:pt modelId="{93719893-D16F-49BC-939D-D741DEC21120}" type="pres">
      <dgm:prSet presAssocID="{457E10AA-3F6B-48D1-9358-481651C697EA}" presName="tile1" presStyleLbl="node1" presStyleIdx="0" presStyleCnt="4"/>
      <dgm:spPr/>
      <dgm:t>
        <a:bodyPr/>
        <a:lstStyle/>
        <a:p>
          <a:endParaRPr lang="el-GR"/>
        </a:p>
      </dgm:t>
    </dgm:pt>
    <dgm:pt modelId="{DC23B848-94F1-4F1F-BEDA-D4EF4B2D48E6}" type="pres">
      <dgm:prSet presAssocID="{457E10AA-3F6B-48D1-9358-481651C697E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3B5B72D-F6AD-4E13-8950-93FC95A1450F}" type="pres">
      <dgm:prSet presAssocID="{457E10AA-3F6B-48D1-9358-481651C697EA}" presName="tile2" presStyleLbl="node1" presStyleIdx="1" presStyleCnt="4"/>
      <dgm:spPr/>
      <dgm:t>
        <a:bodyPr/>
        <a:lstStyle/>
        <a:p>
          <a:endParaRPr lang="el-GR"/>
        </a:p>
      </dgm:t>
    </dgm:pt>
    <dgm:pt modelId="{2F3D63C8-300C-4BCF-ADF2-A5E8D9C4B06E}" type="pres">
      <dgm:prSet presAssocID="{457E10AA-3F6B-48D1-9358-481651C697E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FD89D7-D547-46E3-8C51-A20E004BACFF}" type="pres">
      <dgm:prSet presAssocID="{457E10AA-3F6B-48D1-9358-481651C697EA}" presName="tile3" presStyleLbl="node1" presStyleIdx="2" presStyleCnt="4"/>
      <dgm:spPr/>
      <dgm:t>
        <a:bodyPr/>
        <a:lstStyle/>
        <a:p>
          <a:endParaRPr lang="el-GR"/>
        </a:p>
      </dgm:t>
    </dgm:pt>
    <dgm:pt modelId="{80D991A8-DFE5-4472-803E-673B449858B3}" type="pres">
      <dgm:prSet presAssocID="{457E10AA-3F6B-48D1-9358-481651C697E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7BA6447-E520-4747-A9AC-B897666139AA}" type="pres">
      <dgm:prSet presAssocID="{457E10AA-3F6B-48D1-9358-481651C697EA}" presName="tile4" presStyleLbl="node1" presStyleIdx="3" presStyleCnt="4"/>
      <dgm:spPr/>
      <dgm:t>
        <a:bodyPr/>
        <a:lstStyle/>
        <a:p>
          <a:endParaRPr lang="el-GR"/>
        </a:p>
      </dgm:t>
    </dgm:pt>
    <dgm:pt modelId="{AAA95962-CB3B-4F10-9645-64DC404360CB}" type="pres">
      <dgm:prSet presAssocID="{457E10AA-3F6B-48D1-9358-481651C697E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499D6D2-0022-4883-A8BA-05676EE070FA}" type="pres">
      <dgm:prSet presAssocID="{457E10AA-3F6B-48D1-9358-481651C697E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</dgm:ptLst>
  <dgm:cxnLst>
    <dgm:cxn modelId="{10BCD9EE-DF0F-43A6-B19D-233C132846F6}" srcId="{D4C47963-53D2-4B9E-AEFC-7B32EC7DFF55}" destId="{83AEEDCC-F93F-4869-90AE-6E3E48D9BFDB}" srcOrd="2" destOrd="0" parTransId="{2CFA5C83-0797-4A7B-9D66-9883B28D793F}" sibTransId="{37BD8219-2208-4501-AAF2-50B2FC111704}"/>
    <dgm:cxn modelId="{50A1B0E9-9BE6-47D0-99C8-7D1415C4F6F2}" srcId="{D4C47963-53D2-4B9E-AEFC-7B32EC7DFF55}" destId="{5C06613E-C9D3-40F7-9832-CE4FC935E723}" srcOrd="1" destOrd="0" parTransId="{E53645DA-FC13-4521-95B3-A0DD7C0D548D}" sibTransId="{CAFDCBE4-5F23-4B8A-8248-1012F5D7CA7F}"/>
    <dgm:cxn modelId="{0EA96562-95EC-416F-8771-A1D6A09C12BD}" type="presOf" srcId="{6145EED9-CBEC-4B24-9CED-426DAA965B82}" destId="{DC23B848-94F1-4F1F-BEDA-D4EF4B2D48E6}" srcOrd="1" destOrd="0" presId="urn:microsoft.com/office/officeart/2005/8/layout/matrix1"/>
    <dgm:cxn modelId="{E3A66D37-7666-434B-8964-89A3001B0D65}" type="presOf" srcId="{83AEEDCC-F93F-4869-90AE-6E3E48D9BFDB}" destId="{80D991A8-DFE5-4472-803E-673B449858B3}" srcOrd="1" destOrd="0" presId="urn:microsoft.com/office/officeart/2005/8/layout/matrix1"/>
    <dgm:cxn modelId="{6EBFCC0E-897A-4650-8D6B-FA2810012067}" type="presOf" srcId="{5C06613E-C9D3-40F7-9832-CE4FC935E723}" destId="{C3B5B72D-F6AD-4E13-8950-93FC95A1450F}" srcOrd="0" destOrd="0" presId="urn:microsoft.com/office/officeart/2005/8/layout/matrix1"/>
    <dgm:cxn modelId="{B3A187D8-7B69-4EE9-9CBA-3093DA5BCA9F}" type="presOf" srcId="{83AEEDCC-F93F-4869-90AE-6E3E48D9BFDB}" destId="{08FD89D7-D547-46E3-8C51-A20E004BACFF}" srcOrd="0" destOrd="0" presId="urn:microsoft.com/office/officeart/2005/8/layout/matrix1"/>
    <dgm:cxn modelId="{F266BE65-EE1C-4A58-A308-32BE1DA47AF6}" srcId="{457E10AA-3F6B-48D1-9358-481651C697EA}" destId="{D4C47963-53D2-4B9E-AEFC-7B32EC7DFF55}" srcOrd="0" destOrd="0" parTransId="{9EC80E7A-6261-4BB0-BB73-5935647EBDFB}" sibTransId="{0FD8867F-C8AA-47BA-8CE4-E8B296913112}"/>
    <dgm:cxn modelId="{E1AE90A6-32EB-45DF-8B87-0D586AB18A4A}" type="presOf" srcId="{6145EED9-CBEC-4B24-9CED-426DAA965B82}" destId="{93719893-D16F-49BC-939D-D741DEC21120}" srcOrd="0" destOrd="0" presId="urn:microsoft.com/office/officeart/2005/8/layout/matrix1"/>
    <dgm:cxn modelId="{50F700F5-9D62-4766-8852-2B86F30F3C7C}" type="presOf" srcId="{0EE71ED6-B22F-41F4-A57B-E63C500A9C94}" destId="{D7BA6447-E520-4747-A9AC-B897666139AA}" srcOrd="0" destOrd="0" presId="urn:microsoft.com/office/officeart/2005/8/layout/matrix1"/>
    <dgm:cxn modelId="{FF0E930C-412B-414C-8D0E-4A0D7D7BC8C1}" type="presOf" srcId="{457E10AA-3F6B-48D1-9358-481651C697EA}" destId="{A7D43979-61AE-4A19-94C0-3E38892DB7E0}" srcOrd="0" destOrd="0" presId="urn:microsoft.com/office/officeart/2005/8/layout/matrix1"/>
    <dgm:cxn modelId="{ABF6CBFF-8250-4BB8-8376-9BDEDB619D96}" type="presOf" srcId="{D4C47963-53D2-4B9E-AEFC-7B32EC7DFF55}" destId="{D499D6D2-0022-4883-A8BA-05676EE070FA}" srcOrd="0" destOrd="0" presId="urn:microsoft.com/office/officeart/2005/8/layout/matrix1"/>
    <dgm:cxn modelId="{F029C9AF-37F8-4C7F-BBF3-503972EED398}" srcId="{D4C47963-53D2-4B9E-AEFC-7B32EC7DFF55}" destId="{0EE71ED6-B22F-41F4-A57B-E63C500A9C94}" srcOrd="3" destOrd="0" parTransId="{674D2572-B721-49A2-8352-52C1E16CFAB1}" sibTransId="{CF6FB1E5-48DD-478B-B551-3C2DE2C29BF8}"/>
    <dgm:cxn modelId="{7339CDDD-9202-4840-9FCE-2E90871345DD}" type="presOf" srcId="{5C06613E-C9D3-40F7-9832-CE4FC935E723}" destId="{2F3D63C8-300C-4BCF-ADF2-A5E8D9C4B06E}" srcOrd="1" destOrd="0" presId="urn:microsoft.com/office/officeart/2005/8/layout/matrix1"/>
    <dgm:cxn modelId="{D48A6D69-B8CE-4524-A651-98A40BB8A9E1}" type="presOf" srcId="{0EE71ED6-B22F-41F4-A57B-E63C500A9C94}" destId="{AAA95962-CB3B-4F10-9645-64DC404360CB}" srcOrd="1" destOrd="0" presId="urn:microsoft.com/office/officeart/2005/8/layout/matrix1"/>
    <dgm:cxn modelId="{2C27B9DF-E9AE-4446-87DD-45D67D9CA081}" srcId="{D4C47963-53D2-4B9E-AEFC-7B32EC7DFF55}" destId="{6145EED9-CBEC-4B24-9CED-426DAA965B82}" srcOrd="0" destOrd="0" parTransId="{03DFD90E-EC7F-4E6E-80B8-29AED3204921}" sibTransId="{502BD716-932D-4AF1-9C94-788332F7BDDE}"/>
    <dgm:cxn modelId="{62477B73-0F85-4BAE-B283-8954FA90753F}" type="presParOf" srcId="{A7D43979-61AE-4A19-94C0-3E38892DB7E0}" destId="{C59961D1-51B2-4323-8AFC-EC7787D4830F}" srcOrd="0" destOrd="0" presId="urn:microsoft.com/office/officeart/2005/8/layout/matrix1"/>
    <dgm:cxn modelId="{034418C6-1E70-43BA-A1A5-1B2328ACE05F}" type="presParOf" srcId="{C59961D1-51B2-4323-8AFC-EC7787D4830F}" destId="{93719893-D16F-49BC-939D-D741DEC21120}" srcOrd="0" destOrd="0" presId="urn:microsoft.com/office/officeart/2005/8/layout/matrix1"/>
    <dgm:cxn modelId="{B5B6E293-1E0E-4D9C-8DF9-FF3B0F1FB675}" type="presParOf" srcId="{C59961D1-51B2-4323-8AFC-EC7787D4830F}" destId="{DC23B848-94F1-4F1F-BEDA-D4EF4B2D48E6}" srcOrd="1" destOrd="0" presId="urn:microsoft.com/office/officeart/2005/8/layout/matrix1"/>
    <dgm:cxn modelId="{459D8DB8-A199-4520-8DD1-142FE5663FD0}" type="presParOf" srcId="{C59961D1-51B2-4323-8AFC-EC7787D4830F}" destId="{C3B5B72D-F6AD-4E13-8950-93FC95A1450F}" srcOrd="2" destOrd="0" presId="urn:microsoft.com/office/officeart/2005/8/layout/matrix1"/>
    <dgm:cxn modelId="{8A87D19F-0637-4574-BC9D-631FE6F48BC2}" type="presParOf" srcId="{C59961D1-51B2-4323-8AFC-EC7787D4830F}" destId="{2F3D63C8-300C-4BCF-ADF2-A5E8D9C4B06E}" srcOrd="3" destOrd="0" presId="urn:microsoft.com/office/officeart/2005/8/layout/matrix1"/>
    <dgm:cxn modelId="{F8BD22AD-91D7-454B-969A-67BBB8A22D66}" type="presParOf" srcId="{C59961D1-51B2-4323-8AFC-EC7787D4830F}" destId="{08FD89D7-D547-46E3-8C51-A20E004BACFF}" srcOrd="4" destOrd="0" presId="urn:microsoft.com/office/officeart/2005/8/layout/matrix1"/>
    <dgm:cxn modelId="{F43E40AB-CE83-4181-91FB-860D01032A4B}" type="presParOf" srcId="{C59961D1-51B2-4323-8AFC-EC7787D4830F}" destId="{80D991A8-DFE5-4472-803E-673B449858B3}" srcOrd="5" destOrd="0" presId="urn:microsoft.com/office/officeart/2005/8/layout/matrix1"/>
    <dgm:cxn modelId="{195B2CB1-CBAB-4E2C-8502-8941FFA9ABF5}" type="presParOf" srcId="{C59961D1-51B2-4323-8AFC-EC7787D4830F}" destId="{D7BA6447-E520-4747-A9AC-B897666139AA}" srcOrd="6" destOrd="0" presId="urn:microsoft.com/office/officeart/2005/8/layout/matrix1"/>
    <dgm:cxn modelId="{29BD95F9-7ADB-404A-83A5-239C0CDEBE67}" type="presParOf" srcId="{C59961D1-51B2-4323-8AFC-EC7787D4830F}" destId="{AAA95962-CB3B-4F10-9645-64DC404360CB}" srcOrd="7" destOrd="0" presId="urn:microsoft.com/office/officeart/2005/8/layout/matrix1"/>
    <dgm:cxn modelId="{9C909D7B-C1AE-4841-A744-D7FEA602B8EB}" type="presParOf" srcId="{A7D43979-61AE-4A19-94C0-3E38892DB7E0}" destId="{D499D6D2-0022-4883-A8BA-05676EE070FA}" srcOrd="1" destOrd="0" presId="urn:microsoft.com/office/officeart/2005/8/layout/matrix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7B4413-5FF2-4C1B-A75A-6D89DE9943A3}" type="doc">
      <dgm:prSet loTypeId="urn:microsoft.com/office/officeart/2005/8/layout/radial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56BC6C6-A3DE-4320-AAF7-F8E233D18BCE}">
      <dgm:prSet phldrT="[Text]"/>
      <dgm:spPr/>
      <dgm:t>
        <a:bodyPr/>
        <a:lstStyle/>
        <a:p>
          <a:r>
            <a:rPr lang="en-US" dirty="0" smtClean="0"/>
            <a:t>8.25</a:t>
          </a:r>
          <a:endParaRPr lang="el-GR" dirty="0"/>
        </a:p>
      </dgm:t>
    </dgm:pt>
    <dgm:pt modelId="{7D373ECF-8723-41C6-8303-D49074F738A8}" type="parTrans" cxnId="{3F527430-1EFA-48D9-B0EA-269C109CE208}">
      <dgm:prSet/>
      <dgm:spPr/>
      <dgm:t>
        <a:bodyPr/>
        <a:lstStyle/>
        <a:p>
          <a:endParaRPr lang="el-GR"/>
        </a:p>
      </dgm:t>
    </dgm:pt>
    <dgm:pt modelId="{79851CC4-1302-4D0E-B30F-C12681DFA37C}" type="sibTrans" cxnId="{3F527430-1EFA-48D9-B0EA-269C109CE208}">
      <dgm:prSet/>
      <dgm:spPr/>
      <dgm:t>
        <a:bodyPr/>
        <a:lstStyle/>
        <a:p>
          <a:endParaRPr lang="el-GR"/>
        </a:p>
      </dgm:t>
    </dgm:pt>
    <dgm:pt modelId="{280169F6-039B-4D73-ADFD-1D1621A29CF6}">
      <dgm:prSet phldrT="[Text]"/>
      <dgm:spPr/>
      <dgm:t>
        <a:bodyPr/>
        <a:lstStyle/>
        <a:p>
          <a:r>
            <a:rPr lang="en-US" dirty="0" smtClean="0"/>
            <a:t>Es </a:t>
          </a:r>
          <a:r>
            <a:rPr lang="en-US" dirty="0" err="1" smtClean="0"/>
            <a:t>ist</a:t>
          </a:r>
          <a:endParaRPr lang="el-GR" dirty="0"/>
        </a:p>
      </dgm:t>
    </dgm:pt>
    <dgm:pt modelId="{65604CB8-8079-40D4-AA82-56C459D1116B}" type="parTrans" cxnId="{ACEFF098-75D9-4848-8241-F1220709F50C}">
      <dgm:prSet/>
      <dgm:spPr/>
      <dgm:t>
        <a:bodyPr/>
        <a:lstStyle/>
        <a:p>
          <a:endParaRPr lang="el-GR"/>
        </a:p>
      </dgm:t>
    </dgm:pt>
    <dgm:pt modelId="{32D90540-1C78-4E57-AFC3-3DD2609DAC22}" type="sibTrans" cxnId="{ACEFF098-75D9-4848-8241-F1220709F50C}">
      <dgm:prSet/>
      <dgm:spPr/>
      <dgm:t>
        <a:bodyPr/>
        <a:lstStyle/>
        <a:p>
          <a:endParaRPr lang="el-GR"/>
        </a:p>
      </dgm:t>
    </dgm:pt>
    <dgm:pt modelId="{757AFEB1-F5E4-4C93-9DED-F6757472638D}">
      <dgm:prSet phldrT="[Text]"/>
      <dgm:spPr/>
      <dgm:t>
        <a:bodyPr/>
        <a:lstStyle/>
        <a:p>
          <a:r>
            <a:rPr lang="en-US" dirty="0" err="1" smtClean="0"/>
            <a:t>f</a:t>
          </a:r>
          <a:r>
            <a:rPr lang="en-US" dirty="0" err="1" smtClean="0">
              <a:latin typeface="Corbel"/>
            </a:rPr>
            <a:t>ünf</a:t>
          </a:r>
          <a:endParaRPr lang="el-GR" dirty="0"/>
        </a:p>
      </dgm:t>
    </dgm:pt>
    <dgm:pt modelId="{CE0C3214-E631-4C0F-833B-A06821638A9F}" type="parTrans" cxnId="{3CA9921C-D088-4BE2-9AE2-05890F9C31EB}">
      <dgm:prSet/>
      <dgm:spPr/>
      <dgm:t>
        <a:bodyPr/>
        <a:lstStyle/>
        <a:p>
          <a:endParaRPr lang="el-GR"/>
        </a:p>
      </dgm:t>
    </dgm:pt>
    <dgm:pt modelId="{15DCE398-B81D-4092-B1A8-D07B373CD5C8}" type="sibTrans" cxnId="{3CA9921C-D088-4BE2-9AE2-05890F9C31EB}">
      <dgm:prSet/>
      <dgm:spPr/>
      <dgm:t>
        <a:bodyPr/>
        <a:lstStyle/>
        <a:p>
          <a:endParaRPr lang="el-GR"/>
        </a:p>
      </dgm:t>
    </dgm:pt>
    <dgm:pt modelId="{7EE00570-2AE5-474A-9C82-76E854411710}">
      <dgm:prSet phldrT="[Text]"/>
      <dgm:spPr/>
      <dgm:t>
        <a:bodyPr/>
        <a:lstStyle/>
        <a:p>
          <a:r>
            <a:rPr lang="en-US" dirty="0" err="1" smtClean="0"/>
            <a:t>vor</a:t>
          </a:r>
          <a:endParaRPr lang="el-GR" dirty="0"/>
        </a:p>
      </dgm:t>
    </dgm:pt>
    <dgm:pt modelId="{FF20A138-ED4C-42F4-BACC-E83E8C4C2769}" type="parTrans" cxnId="{6A110B3F-B026-4E49-8BCC-BDC6B2F28D7B}">
      <dgm:prSet/>
      <dgm:spPr/>
      <dgm:t>
        <a:bodyPr/>
        <a:lstStyle/>
        <a:p>
          <a:endParaRPr lang="el-GR"/>
        </a:p>
      </dgm:t>
    </dgm:pt>
    <dgm:pt modelId="{CC010484-F75A-4666-B166-32C74FDAB980}" type="sibTrans" cxnId="{6A110B3F-B026-4E49-8BCC-BDC6B2F28D7B}">
      <dgm:prSet/>
      <dgm:spPr/>
      <dgm:t>
        <a:bodyPr/>
        <a:lstStyle/>
        <a:p>
          <a:endParaRPr lang="el-GR"/>
        </a:p>
      </dgm:t>
    </dgm:pt>
    <dgm:pt modelId="{BA202122-F280-4640-B090-9CE57A05A607}">
      <dgm:prSet phldrT="[Text]"/>
      <dgm:spPr/>
      <dgm:t>
        <a:bodyPr/>
        <a:lstStyle/>
        <a:p>
          <a:r>
            <a:rPr lang="en-US" dirty="0" smtClean="0"/>
            <a:t>?</a:t>
          </a:r>
          <a:endParaRPr lang="el-GR" dirty="0"/>
        </a:p>
      </dgm:t>
    </dgm:pt>
    <dgm:pt modelId="{6C3E9153-416A-4261-B8C8-D2023C3EFA7B}" type="parTrans" cxnId="{BF71B92C-ACE2-46E8-B955-8395820D09F3}">
      <dgm:prSet/>
      <dgm:spPr/>
      <dgm:t>
        <a:bodyPr/>
        <a:lstStyle/>
        <a:p>
          <a:endParaRPr lang="el-GR"/>
        </a:p>
      </dgm:t>
    </dgm:pt>
    <dgm:pt modelId="{F9EEFA65-1898-4F31-9BE6-E4309E7D2A06}" type="sibTrans" cxnId="{BF71B92C-ACE2-46E8-B955-8395820D09F3}">
      <dgm:prSet/>
      <dgm:spPr/>
      <dgm:t>
        <a:bodyPr/>
        <a:lstStyle/>
        <a:p>
          <a:endParaRPr lang="el-GR"/>
        </a:p>
      </dgm:t>
    </dgm:pt>
    <dgm:pt modelId="{A89563EB-6004-47A2-A6B9-769912C9DD56}" type="pres">
      <dgm:prSet presAssocID="{BB7B4413-5FF2-4C1B-A75A-6D89DE9943A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F0FDC99-55AE-4304-8B03-37BD136D2D2C}" type="pres">
      <dgm:prSet presAssocID="{BB7B4413-5FF2-4C1B-A75A-6D89DE9943A3}" presName="radial" presStyleCnt="0">
        <dgm:presLayoutVars>
          <dgm:animLvl val="ctr"/>
        </dgm:presLayoutVars>
      </dgm:prSet>
      <dgm:spPr/>
    </dgm:pt>
    <dgm:pt modelId="{C743CC0F-D4EA-42AA-B743-1698E7FF444C}" type="pres">
      <dgm:prSet presAssocID="{656BC6C6-A3DE-4320-AAF7-F8E233D18BCE}" presName="centerShape" presStyleLbl="vennNode1" presStyleIdx="0" presStyleCnt="5"/>
      <dgm:spPr/>
      <dgm:t>
        <a:bodyPr/>
        <a:lstStyle/>
        <a:p>
          <a:endParaRPr lang="el-GR"/>
        </a:p>
      </dgm:t>
    </dgm:pt>
    <dgm:pt modelId="{A9C3AD26-89E7-4B8E-AAF4-F31D8F606AF2}" type="pres">
      <dgm:prSet presAssocID="{280169F6-039B-4D73-ADFD-1D1621A29CF6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79E5C80-EA24-425F-9ECF-DBF09E71AC4E}" type="pres">
      <dgm:prSet presAssocID="{757AFEB1-F5E4-4C93-9DED-F6757472638D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6610E9E-1256-4153-BD0A-678798B20E05}" type="pres">
      <dgm:prSet presAssocID="{7EE00570-2AE5-474A-9C82-76E854411710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9371E45-AA68-481C-99C9-F4313CDFAB04}" type="pres">
      <dgm:prSet presAssocID="{BA202122-F280-4640-B090-9CE57A05A607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BA89D5A-8E6C-4B4B-A430-01F94B64952A}" type="presOf" srcId="{280169F6-039B-4D73-ADFD-1D1621A29CF6}" destId="{A9C3AD26-89E7-4B8E-AAF4-F31D8F606AF2}" srcOrd="0" destOrd="0" presId="urn:microsoft.com/office/officeart/2005/8/layout/radial3"/>
    <dgm:cxn modelId="{2B1E750F-2523-4FF5-8BAE-44454F8B21DA}" type="presOf" srcId="{656BC6C6-A3DE-4320-AAF7-F8E233D18BCE}" destId="{C743CC0F-D4EA-42AA-B743-1698E7FF444C}" srcOrd="0" destOrd="0" presId="urn:microsoft.com/office/officeart/2005/8/layout/radial3"/>
    <dgm:cxn modelId="{6A110B3F-B026-4E49-8BCC-BDC6B2F28D7B}" srcId="{656BC6C6-A3DE-4320-AAF7-F8E233D18BCE}" destId="{7EE00570-2AE5-474A-9C82-76E854411710}" srcOrd="2" destOrd="0" parTransId="{FF20A138-ED4C-42F4-BACC-E83E8C4C2769}" sibTransId="{CC010484-F75A-4666-B166-32C74FDAB980}"/>
    <dgm:cxn modelId="{EEDFB2AA-478D-4DDC-83E5-0BC2BA87BDE1}" type="presOf" srcId="{BA202122-F280-4640-B090-9CE57A05A607}" destId="{C9371E45-AA68-481C-99C9-F4313CDFAB04}" srcOrd="0" destOrd="0" presId="urn:microsoft.com/office/officeart/2005/8/layout/radial3"/>
    <dgm:cxn modelId="{3F527430-1EFA-48D9-B0EA-269C109CE208}" srcId="{BB7B4413-5FF2-4C1B-A75A-6D89DE9943A3}" destId="{656BC6C6-A3DE-4320-AAF7-F8E233D18BCE}" srcOrd="0" destOrd="0" parTransId="{7D373ECF-8723-41C6-8303-D49074F738A8}" sibTransId="{79851CC4-1302-4D0E-B30F-C12681DFA37C}"/>
    <dgm:cxn modelId="{ACEFF098-75D9-4848-8241-F1220709F50C}" srcId="{656BC6C6-A3DE-4320-AAF7-F8E233D18BCE}" destId="{280169F6-039B-4D73-ADFD-1D1621A29CF6}" srcOrd="0" destOrd="0" parTransId="{65604CB8-8079-40D4-AA82-56C459D1116B}" sibTransId="{32D90540-1C78-4E57-AFC3-3DD2609DAC22}"/>
    <dgm:cxn modelId="{BF71B92C-ACE2-46E8-B955-8395820D09F3}" srcId="{656BC6C6-A3DE-4320-AAF7-F8E233D18BCE}" destId="{BA202122-F280-4640-B090-9CE57A05A607}" srcOrd="3" destOrd="0" parTransId="{6C3E9153-416A-4261-B8C8-D2023C3EFA7B}" sibTransId="{F9EEFA65-1898-4F31-9BE6-E4309E7D2A06}"/>
    <dgm:cxn modelId="{152486C5-8204-45EF-82DA-D994E1842655}" type="presOf" srcId="{757AFEB1-F5E4-4C93-9DED-F6757472638D}" destId="{D79E5C80-EA24-425F-9ECF-DBF09E71AC4E}" srcOrd="0" destOrd="0" presId="urn:microsoft.com/office/officeart/2005/8/layout/radial3"/>
    <dgm:cxn modelId="{B525F24B-F753-4849-938E-DA71DA030E6F}" type="presOf" srcId="{7EE00570-2AE5-474A-9C82-76E854411710}" destId="{06610E9E-1256-4153-BD0A-678798B20E05}" srcOrd="0" destOrd="0" presId="urn:microsoft.com/office/officeart/2005/8/layout/radial3"/>
    <dgm:cxn modelId="{C113010F-3F30-458A-BE16-FA515104C0B5}" type="presOf" srcId="{BB7B4413-5FF2-4C1B-A75A-6D89DE9943A3}" destId="{A89563EB-6004-47A2-A6B9-769912C9DD56}" srcOrd="0" destOrd="0" presId="urn:microsoft.com/office/officeart/2005/8/layout/radial3"/>
    <dgm:cxn modelId="{3CA9921C-D088-4BE2-9AE2-05890F9C31EB}" srcId="{656BC6C6-A3DE-4320-AAF7-F8E233D18BCE}" destId="{757AFEB1-F5E4-4C93-9DED-F6757472638D}" srcOrd="1" destOrd="0" parTransId="{CE0C3214-E631-4C0F-833B-A06821638A9F}" sibTransId="{15DCE398-B81D-4092-B1A8-D07B373CD5C8}"/>
    <dgm:cxn modelId="{522921C6-A079-4158-BA0B-8C8C325145E7}" type="presParOf" srcId="{A89563EB-6004-47A2-A6B9-769912C9DD56}" destId="{5F0FDC99-55AE-4304-8B03-37BD136D2D2C}" srcOrd="0" destOrd="0" presId="urn:microsoft.com/office/officeart/2005/8/layout/radial3"/>
    <dgm:cxn modelId="{A1207DFE-D27E-48BD-A337-74D1D598AC22}" type="presParOf" srcId="{5F0FDC99-55AE-4304-8B03-37BD136D2D2C}" destId="{C743CC0F-D4EA-42AA-B743-1698E7FF444C}" srcOrd="0" destOrd="0" presId="urn:microsoft.com/office/officeart/2005/8/layout/radial3"/>
    <dgm:cxn modelId="{503C9964-D2BA-4B51-93E2-AC29B58E50E7}" type="presParOf" srcId="{5F0FDC99-55AE-4304-8B03-37BD136D2D2C}" destId="{A9C3AD26-89E7-4B8E-AAF4-F31D8F606AF2}" srcOrd="1" destOrd="0" presId="urn:microsoft.com/office/officeart/2005/8/layout/radial3"/>
    <dgm:cxn modelId="{252A52C4-EBEB-4A51-9B11-503D169E7D55}" type="presParOf" srcId="{5F0FDC99-55AE-4304-8B03-37BD136D2D2C}" destId="{D79E5C80-EA24-425F-9ECF-DBF09E71AC4E}" srcOrd="2" destOrd="0" presId="urn:microsoft.com/office/officeart/2005/8/layout/radial3"/>
    <dgm:cxn modelId="{6161033F-E564-4D09-8DB8-24679C777F95}" type="presParOf" srcId="{5F0FDC99-55AE-4304-8B03-37BD136D2D2C}" destId="{06610E9E-1256-4153-BD0A-678798B20E05}" srcOrd="3" destOrd="0" presId="urn:microsoft.com/office/officeart/2005/8/layout/radial3"/>
    <dgm:cxn modelId="{12965D47-843E-4825-A92E-4E4CAB5224D6}" type="presParOf" srcId="{5F0FDC99-55AE-4304-8B03-37BD136D2D2C}" destId="{C9371E45-AA68-481C-99C9-F4313CDFAB04}" srcOrd="4" destOrd="0" presId="urn:microsoft.com/office/officeart/2005/8/layout/radial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7B9F0C-310F-4CA9-9EAE-7911E58FA0D9}" type="doc">
      <dgm:prSet loTypeId="urn:microsoft.com/office/officeart/2005/8/layout/hProcess3" loCatId="process" qsTypeId="urn:microsoft.com/office/officeart/2005/8/quickstyle/simple2" qsCatId="simple" csTypeId="urn:microsoft.com/office/officeart/2005/8/colors/accent1_2" csCatId="accent1" phldr="1"/>
      <dgm:spPr/>
    </dgm:pt>
    <dgm:pt modelId="{96A12F5A-7E2B-4BE5-B69C-9BC3BFFD7F85}">
      <dgm:prSet phldrT="[Text]"/>
      <dgm:spPr/>
      <dgm:t>
        <a:bodyPr/>
        <a:lstStyle/>
        <a:p>
          <a:r>
            <a:rPr lang="en-US" dirty="0" smtClean="0"/>
            <a:t>8.30</a:t>
          </a:r>
          <a:endParaRPr lang="el-GR" dirty="0"/>
        </a:p>
      </dgm:t>
    </dgm:pt>
    <dgm:pt modelId="{8B89FACD-40F4-448E-9A20-55AE6BE9A2FB}" type="parTrans" cxnId="{C8393A2E-5C44-448C-97B8-C55C605F6741}">
      <dgm:prSet/>
      <dgm:spPr/>
      <dgm:t>
        <a:bodyPr/>
        <a:lstStyle/>
        <a:p>
          <a:endParaRPr lang="el-GR"/>
        </a:p>
      </dgm:t>
    </dgm:pt>
    <dgm:pt modelId="{B76F0C69-3CF3-42FD-9E64-BBAE000A4F9D}" type="sibTrans" cxnId="{C8393A2E-5C44-448C-97B8-C55C605F6741}">
      <dgm:prSet/>
      <dgm:spPr/>
      <dgm:t>
        <a:bodyPr/>
        <a:lstStyle/>
        <a:p>
          <a:endParaRPr lang="el-GR"/>
        </a:p>
      </dgm:t>
    </dgm:pt>
    <dgm:pt modelId="{26F83A7E-72A4-4011-A80F-1203C3888481}">
      <dgm:prSet phldrT="[Text]"/>
      <dgm:spPr/>
      <dgm:t>
        <a:bodyPr/>
        <a:lstStyle/>
        <a:p>
          <a:r>
            <a:rPr lang="en-US" dirty="0" err="1" smtClean="0"/>
            <a:t>halb</a:t>
          </a:r>
          <a:endParaRPr lang="el-GR" dirty="0"/>
        </a:p>
      </dgm:t>
    </dgm:pt>
    <dgm:pt modelId="{27BCBEDB-DC34-4FDE-B5AE-7C96D57DB13E}" type="parTrans" cxnId="{073B1832-AD8D-4040-873C-155828C03C96}">
      <dgm:prSet/>
      <dgm:spPr/>
      <dgm:t>
        <a:bodyPr/>
        <a:lstStyle/>
        <a:p>
          <a:endParaRPr lang="el-GR"/>
        </a:p>
      </dgm:t>
    </dgm:pt>
    <dgm:pt modelId="{6907E0E5-1366-49A4-A8BA-982A1F9EB1EE}" type="sibTrans" cxnId="{073B1832-AD8D-4040-873C-155828C03C96}">
      <dgm:prSet/>
      <dgm:spPr/>
      <dgm:t>
        <a:bodyPr/>
        <a:lstStyle/>
        <a:p>
          <a:endParaRPr lang="el-GR"/>
        </a:p>
      </dgm:t>
    </dgm:pt>
    <dgm:pt modelId="{9C534702-52FE-4EAA-B034-1EDFC910FF62}">
      <dgm:prSet phldrT="[Text]"/>
      <dgm:spPr/>
      <dgm:t>
        <a:bodyPr/>
        <a:lstStyle/>
        <a:p>
          <a:r>
            <a:rPr lang="en-US" dirty="0" err="1" smtClean="0"/>
            <a:t>neun</a:t>
          </a:r>
          <a:endParaRPr lang="el-GR" dirty="0"/>
        </a:p>
      </dgm:t>
    </dgm:pt>
    <dgm:pt modelId="{1CB98B0C-0E38-4356-AFDF-1CFEA04567D7}" type="parTrans" cxnId="{3617AA74-9ADB-418F-9BFE-DF50218A2562}">
      <dgm:prSet/>
      <dgm:spPr/>
      <dgm:t>
        <a:bodyPr/>
        <a:lstStyle/>
        <a:p>
          <a:endParaRPr lang="el-GR"/>
        </a:p>
      </dgm:t>
    </dgm:pt>
    <dgm:pt modelId="{DF517DF4-C960-4DF3-A957-E9DFF5286E57}" type="sibTrans" cxnId="{3617AA74-9ADB-418F-9BFE-DF50218A2562}">
      <dgm:prSet/>
      <dgm:spPr/>
      <dgm:t>
        <a:bodyPr/>
        <a:lstStyle/>
        <a:p>
          <a:endParaRPr lang="el-GR"/>
        </a:p>
      </dgm:t>
    </dgm:pt>
    <dgm:pt modelId="{D8EDFA34-9E78-457E-936E-85FD9793F639}" type="pres">
      <dgm:prSet presAssocID="{747B9F0C-310F-4CA9-9EAE-7911E58FA0D9}" presName="Name0" presStyleCnt="0">
        <dgm:presLayoutVars>
          <dgm:dir/>
          <dgm:animLvl val="lvl"/>
          <dgm:resizeHandles val="exact"/>
        </dgm:presLayoutVars>
      </dgm:prSet>
      <dgm:spPr/>
    </dgm:pt>
    <dgm:pt modelId="{6F5F5B1E-8CFD-49DF-AD71-F667C0750BE4}" type="pres">
      <dgm:prSet presAssocID="{747B9F0C-310F-4CA9-9EAE-7911E58FA0D9}" presName="dummy" presStyleCnt="0"/>
      <dgm:spPr/>
    </dgm:pt>
    <dgm:pt modelId="{0A8574E4-7F6D-4167-BEB7-90DE457F3A67}" type="pres">
      <dgm:prSet presAssocID="{747B9F0C-310F-4CA9-9EAE-7911E58FA0D9}" presName="linH" presStyleCnt="0"/>
      <dgm:spPr/>
    </dgm:pt>
    <dgm:pt modelId="{407227B9-0183-4706-A80B-41C01F2B3F88}" type="pres">
      <dgm:prSet presAssocID="{747B9F0C-310F-4CA9-9EAE-7911E58FA0D9}" presName="padding1" presStyleCnt="0"/>
      <dgm:spPr/>
    </dgm:pt>
    <dgm:pt modelId="{88331EDB-4962-4746-964D-1C6FF98043C2}" type="pres">
      <dgm:prSet presAssocID="{96A12F5A-7E2B-4BE5-B69C-9BC3BFFD7F85}" presName="linV" presStyleCnt="0"/>
      <dgm:spPr/>
    </dgm:pt>
    <dgm:pt modelId="{E5EBB142-0C94-4552-B9B9-16107C13C0F7}" type="pres">
      <dgm:prSet presAssocID="{96A12F5A-7E2B-4BE5-B69C-9BC3BFFD7F85}" presName="spVertical1" presStyleCnt="0"/>
      <dgm:spPr/>
    </dgm:pt>
    <dgm:pt modelId="{208B1E38-6368-479A-864B-DE86067B70D1}" type="pres">
      <dgm:prSet presAssocID="{96A12F5A-7E2B-4BE5-B69C-9BC3BFFD7F85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64F4A70-BA24-4323-9286-25E56EEDB2F6}" type="pres">
      <dgm:prSet presAssocID="{96A12F5A-7E2B-4BE5-B69C-9BC3BFFD7F85}" presName="spVertical2" presStyleCnt="0"/>
      <dgm:spPr/>
    </dgm:pt>
    <dgm:pt modelId="{10F34B58-5430-4160-AFD1-F74A7D04DE1C}" type="pres">
      <dgm:prSet presAssocID="{96A12F5A-7E2B-4BE5-B69C-9BC3BFFD7F85}" presName="spVertical3" presStyleCnt="0"/>
      <dgm:spPr/>
    </dgm:pt>
    <dgm:pt modelId="{2F9A394A-2BEA-4D1F-AA65-A6622161766E}" type="pres">
      <dgm:prSet presAssocID="{B76F0C69-3CF3-42FD-9E64-BBAE000A4F9D}" presName="space" presStyleCnt="0"/>
      <dgm:spPr/>
    </dgm:pt>
    <dgm:pt modelId="{CEFFFD2D-BA4E-4264-B254-1EE728E9F366}" type="pres">
      <dgm:prSet presAssocID="{26F83A7E-72A4-4011-A80F-1203C3888481}" presName="linV" presStyleCnt="0"/>
      <dgm:spPr/>
    </dgm:pt>
    <dgm:pt modelId="{0272F5C8-18A4-4EC7-B1A0-57DB0BE3D249}" type="pres">
      <dgm:prSet presAssocID="{26F83A7E-72A4-4011-A80F-1203C3888481}" presName="spVertical1" presStyleCnt="0"/>
      <dgm:spPr/>
    </dgm:pt>
    <dgm:pt modelId="{830285B8-4788-4784-A8DB-76352167AE29}" type="pres">
      <dgm:prSet presAssocID="{26F83A7E-72A4-4011-A80F-1203C3888481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C9A7D82-4531-4875-8752-4C735EA15E4F}" type="pres">
      <dgm:prSet presAssocID="{26F83A7E-72A4-4011-A80F-1203C3888481}" presName="spVertical2" presStyleCnt="0"/>
      <dgm:spPr/>
    </dgm:pt>
    <dgm:pt modelId="{E662F133-8677-4CB1-A2EB-F053FEF2C9A8}" type="pres">
      <dgm:prSet presAssocID="{26F83A7E-72A4-4011-A80F-1203C3888481}" presName="spVertical3" presStyleCnt="0"/>
      <dgm:spPr/>
    </dgm:pt>
    <dgm:pt modelId="{9AEA542C-6ED4-4C0F-BDDF-6381F191604D}" type="pres">
      <dgm:prSet presAssocID="{6907E0E5-1366-49A4-A8BA-982A1F9EB1EE}" presName="space" presStyleCnt="0"/>
      <dgm:spPr/>
    </dgm:pt>
    <dgm:pt modelId="{1C603B31-2C9A-4F18-B34D-1CD66D039DFC}" type="pres">
      <dgm:prSet presAssocID="{9C534702-52FE-4EAA-B034-1EDFC910FF62}" presName="linV" presStyleCnt="0"/>
      <dgm:spPr/>
    </dgm:pt>
    <dgm:pt modelId="{1153A2D0-E207-4732-B541-7342CB67B2CF}" type="pres">
      <dgm:prSet presAssocID="{9C534702-52FE-4EAA-B034-1EDFC910FF62}" presName="spVertical1" presStyleCnt="0"/>
      <dgm:spPr/>
    </dgm:pt>
    <dgm:pt modelId="{D571FDE3-413D-4035-A89A-33702E1B0791}" type="pres">
      <dgm:prSet presAssocID="{9C534702-52FE-4EAA-B034-1EDFC910FF62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8395F17-6A21-4F11-916D-BDFB6E560FEC}" type="pres">
      <dgm:prSet presAssocID="{9C534702-52FE-4EAA-B034-1EDFC910FF62}" presName="spVertical2" presStyleCnt="0"/>
      <dgm:spPr/>
    </dgm:pt>
    <dgm:pt modelId="{2D4F5438-B41A-4850-8A1D-E4ECF7E240A9}" type="pres">
      <dgm:prSet presAssocID="{9C534702-52FE-4EAA-B034-1EDFC910FF62}" presName="spVertical3" presStyleCnt="0"/>
      <dgm:spPr/>
    </dgm:pt>
    <dgm:pt modelId="{DA7270F0-201F-4B5D-B5F1-76949CDF90D1}" type="pres">
      <dgm:prSet presAssocID="{747B9F0C-310F-4CA9-9EAE-7911E58FA0D9}" presName="padding2" presStyleCnt="0"/>
      <dgm:spPr/>
    </dgm:pt>
    <dgm:pt modelId="{A639DF5F-5F3E-495D-9C2F-B2EDB92E091C}" type="pres">
      <dgm:prSet presAssocID="{747B9F0C-310F-4CA9-9EAE-7911E58FA0D9}" presName="negArrow" presStyleCnt="0"/>
      <dgm:spPr/>
    </dgm:pt>
    <dgm:pt modelId="{FCF417D3-5805-414B-873D-690CDAC8966B}" type="pres">
      <dgm:prSet presAssocID="{747B9F0C-310F-4CA9-9EAE-7911E58FA0D9}" presName="backgroundArrow" presStyleLbl="node1" presStyleIdx="0" presStyleCnt="1"/>
      <dgm:spPr/>
    </dgm:pt>
  </dgm:ptLst>
  <dgm:cxnLst>
    <dgm:cxn modelId="{C01DD378-EF3C-4A05-8281-0251F5736B46}" type="presOf" srcId="{9C534702-52FE-4EAA-B034-1EDFC910FF62}" destId="{D571FDE3-413D-4035-A89A-33702E1B0791}" srcOrd="0" destOrd="0" presId="urn:microsoft.com/office/officeart/2005/8/layout/hProcess3"/>
    <dgm:cxn modelId="{59C2C6F6-6AA5-4D1F-B891-7DA675692284}" type="presOf" srcId="{747B9F0C-310F-4CA9-9EAE-7911E58FA0D9}" destId="{D8EDFA34-9E78-457E-936E-85FD9793F639}" srcOrd="0" destOrd="0" presId="urn:microsoft.com/office/officeart/2005/8/layout/hProcess3"/>
    <dgm:cxn modelId="{966F01EE-B643-4AF7-B8C1-0D075463FB56}" type="presOf" srcId="{96A12F5A-7E2B-4BE5-B69C-9BC3BFFD7F85}" destId="{208B1E38-6368-479A-864B-DE86067B70D1}" srcOrd="0" destOrd="0" presId="urn:microsoft.com/office/officeart/2005/8/layout/hProcess3"/>
    <dgm:cxn modelId="{C8393A2E-5C44-448C-97B8-C55C605F6741}" srcId="{747B9F0C-310F-4CA9-9EAE-7911E58FA0D9}" destId="{96A12F5A-7E2B-4BE5-B69C-9BC3BFFD7F85}" srcOrd="0" destOrd="0" parTransId="{8B89FACD-40F4-448E-9A20-55AE6BE9A2FB}" sibTransId="{B76F0C69-3CF3-42FD-9E64-BBAE000A4F9D}"/>
    <dgm:cxn modelId="{3617AA74-9ADB-418F-9BFE-DF50218A2562}" srcId="{747B9F0C-310F-4CA9-9EAE-7911E58FA0D9}" destId="{9C534702-52FE-4EAA-B034-1EDFC910FF62}" srcOrd="2" destOrd="0" parTransId="{1CB98B0C-0E38-4356-AFDF-1CFEA04567D7}" sibTransId="{DF517DF4-C960-4DF3-A957-E9DFF5286E57}"/>
    <dgm:cxn modelId="{5ED29E05-5178-4234-BEB2-48440CCBC360}" type="presOf" srcId="{26F83A7E-72A4-4011-A80F-1203C3888481}" destId="{830285B8-4788-4784-A8DB-76352167AE29}" srcOrd="0" destOrd="0" presId="urn:microsoft.com/office/officeart/2005/8/layout/hProcess3"/>
    <dgm:cxn modelId="{073B1832-AD8D-4040-873C-155828C03C96}" srcId="{747B9F0C-310F-4CA9-9EAE-7911E58FA0D9}" destId="{26F83A7E-72A4-4011-A80F-1203C3888481}" srcOrd="1" destOrd="0" parTransId="{27BCBEDB-DC34-4FDE-B5AE-7C96D57DB13E}" sibTransId="{6907E0E5-1366-49A4-A8BA-982A1F9EB1EE}"/>
    <dgm:cxn modelId="{29F7C531-3BC0-4791-BECB-DFBD6389EF6C}" type="presParOf" srcId="{D8EDFA34-9E78-457E-936E-85FD9793F639}" destId="{6F5F5B1E-8CFD-49DF-AD71-F667C0750BE4}" srcOrd="0" destOrd="0" presId="urn:microsoft.com/office/officeart/2005/8/layout/hProcess3"/>
    <dgm:cxn modelId="{54906AFA-5036-44BB-9917-932F6CCAB8F8}" type="presParOf" srcId="{D8EDFA34-9E78-457E-936E-85FD9793F639}" destId="{0A8574E4-7F6D-4167-BEB7-90DE457F3A67}" srcOrd="1" destOrd="0" presId="urn:microsoft.com/office/officeart/2005/8/layout/hProcess3"/>
    <dgm:cxn modelId="{63D64031-A91A-492F-9133-84083DADFAB8}" type="presParOf" srcId="{0A8574E4-7F6D-4167-BEB7-90DE457F3A67}" destId="{407227B9-0183-4706-A80B-41C01F2B3F88}" srcOrd="0" destOrd="0" presId="urn:microsoft.com/office/officeart/2005/8/layout/hProcess3"/>
    <dgm:cxn modelId="{13098197-74C6-40E3-A5F0-CB177F17FEED}" type="presParOf" srcId="{0A8574E4-7F6D-4167-BEB7-90DE457F3A67}" destId="{88331EDB-4962-4746-964D-1C6FF98043C2}" srcOrd="1" destOrd="0" presId="urn:microsoft.com/office/officeart/2005/8/layout/hProcess3"/>
    <dgm:cxn modelId="{4DFBD1AE-C802-4F24-8650-661A09B4D460}" type="presParOf" srcId="{88331EDB-4962-4746-964D-1C6FF98043C2}" destId="{E5EBB142-0C94-4552-B9B9-16107C13C0F7}" srcOrd="0" destOrd="0" presId="urn:microsoft.com/office/officeart/2005/8/layout/hProcess3"/>
    <dgm:cxn modelId="{A129BEF1-CD2C-4F2C-8C4C-8FF989876255}" type="presParOf" srcId="{88331EDB-4962-4746-964D-1C6FF98043C2}" destId="{208B1E38-6368-479A-864B-DE86067B70D1}" srcOrd="1" destOrd="0" presId="urn:microsoft.com/office/officeart/2005/8/layout/hProcess3"/>
    <dgm:cxn modelId="{99964EB5-6B02-4892-AFA3-94BD372565F2}" type="presParOf" srcId="{88331EDB-4962-4746-964D-1C6FF98043C2}" destId="{964F4A70-BA24-4323-9286-25E56EEDB2F6}" srcOrd="2" destOrd="0" presId="urn:microsoft.com/office/officeart/2005/8/layout/hProcess3"/>
    <dgm:cxn modelId="{D39C1BF2-96FA-43BB-B524-5875E7D3CA2C}" type="presParOf" srcId="{88331EDB-4962-4746-964D-1C6FF98043C2}" destId="{10F34B58-5430-4160-AFD1-F74A7D04DE1C}" srcOrd="3" destOrd="0" presId="urn:microsoft.com/office/officeart/2005/8/layout/hProcess3"/>
    <dgm:cxn modelId="{FA169138-2BDB-40C5-9C85-E15CB8BB662A}" type="presParOf" srcId="{0A8574E4-7F6D-4167-BEB7-90DE457F3A67}" destId="{2F9A394A-2BEA-4D1F-AA65-A6622161766E}" srcOrd="2" destOrd="0" presId="urn:microsoft.com/office/officeart/2005/8/layout/hProcess3"/>
    <dgm:cxn modelId="{FF7F7FB2-D50D-4814-8CFA-7C9CB41D0DA2}" type="presParOf" srcId="{0A8574E4-7F6D-4167-BEB7-90DE457F3A67}" destId="{CEFFFD2D-BA4E-4264-B254-1EE728E9F366}" srcOrd="3" destOrd="0" presId="urn:microsoft.com/office/officeart/2005/8/layout/hProcess3"/>
    <dgm:cxn modelId="{EF219205-0550-49DA-A9F2-8F47A8DF1CB0}" type="presParOf" srcId="{CEFFFD2D-BA4E-4264-B254-1EE728E9F366}" destId="{0272F5C8-18A4-4EC7-B1A0-57DB0BE3D249}" srcOrd="0" destOrd="0" presId="urn:microsoft.com/office/officeart/2005/8/layout/hProcess3"/>
    <dgm:cxn modelId="{AF395E79-5E51-4C07-8B4D-6054C9F3AC04}" type="presParOf" srcId="{CEFFFD2D-BA4E-4264-B254-1EE728E9F366}" destId="{830285B8-4788-4784-A8DB-76352167AE29}" srcOrd="1" destOrd="0" presId="urn:microsoft.com/office/officeart/2005/8/layout/hProcess3"/>
    <dgm:cxn modelId="{E31CE686-E4DA-48A7-A55B-C20D42FDC467}" type="presParOf" srcId="{CEFFFD2D-BA4E-4264-B254-1EE728E9F366}" destId="{AC9A7D82-4531-4875-8752-4C735EA15E4F}" srcOrd="2" destOrd="0" presId="urn:microsoft.com/office/officeart/2005/8/layout/hProcess3"/>
    <dgm:cxn modelId="{E328F9AE-C269-4945-9479-7FD197A371D7}" type="presParOf" srcId="{CEFFFD2D-BA4E-4264-B254-1EE728E9F366}" destId="{E662F133-8677-4CB1-A2EB-F053FEF2C9A8}" srcOrd="3" destOrd="0" presId="urn:microsoft.com/office/officeart/2005/8/layout/hProcess3"/>
    <dgm:cxn modelId="{D275466F-995F-4F5C-B46C-ED8CA7FFCE55}" type="presParOf" srcId="{0A8574E4-7F6D-4167-BEB7-90DE457F3A67}" destId="{9AEA542C-6ED4-4C0F-BDDF-6381F191604D}" srcOrd="4" destOrd="0" presId="urn:microsoft.com/office/officeart/2005/8/layout/hProcess3"/>
    <dgm:cxn modelId="{39E8A5E2-DC3D-45F9-97F7-CE0C5C5A8B52}" type="presParOf" srcId="{0A8574E4-7F6D-4167-BEB7-90DE457F3A67}" destId="{1C603B31-2C9A-4F18-B34D-1CD66D039DFC}" srcOrd="5" destOrd="0" presId="urn:microsoft.com/office/officeart/2005/8/layout/hProcess3"/>
    <dgm:cxn modelId="{D731779C-0DDA-4670-9C5C-6D3767BBCAA7}" type="presParOf" srcId="{1C603B31-2C9A-4F18-B34D-1CD66D039DFC}" destId="{1153A2D0-E207-4732-B541-7342CB67B2CF}" srcOrd="0" destOrd="0" presId="urn:microsoft.com/office/officeart/2005/8/layout/hProcess3"/>
    <dgm:cxn modelId="{47E542F2-54C1-4A92-9CCB-C4599A62376B}" type="presParOf" srcId="{1C603B31-2C9A-4F18-B34D-1CD66D039DFC}" destId="{D571FDE3-413D-4035-A89A-33702E1B0791}" srcOrd="1" destOrd="0" presId="urn:microsoft.com/office/officeart/2005/8/layout/hProcess3"/>
    <dgm:cxn modelId="{6BC9F730-0B56-47F6-9351-63FF8CE20348}" type="presParOf" srcId="{1C603B31-2C9A-4F18-B34D-1CD66D039DFC}" destId="{98395F17-6A21-4F11-916D-BDFB6E560FEC}" srcOrd="2" destOrd="0" presId="urn:microsoft.com/office/officeart/2005/8/layout/hProcess3"/>
    <dgm:cxn modelId="{97A187B6-8452-4DFE-89FB-B0378852ABAE}" type="presParOf" srcId="{1C603B31-2C9A-4F18-B34D-1CD66D039DFC}" destId="{2D4F5438-B41A-4850-8A1D-E4ECF7E240A9}" srcOrd="3" destOrd="0" presId="urn:microsoft.com/office/officeart/2005/8/layout/hProcess3"/>
    <dgm:cxn modelId="{8EA0744E-A869-4BA5-9A5F-647F07C92230}" type="presParOf" srcId="{0A8574E4-7F6D-4167-BEB7-90DE457F3A67}" destId="{DA7270F0-201F-4B5D-B5F1-76949CDF90D1}" srcOrd="6" destOrd="0" presId="urn:microsoft.com/office/officeart/2005/8/layout/hProcess3"/>
    <dgm:cxn modelId="{206B8314-6A7E-4AF6-945B-6D68183FB674}" type="presParOf" srcId="{0A8574E4-7F6D-4167-BEB7-90DE457F3A67}" destId="{A639DF5F-5F3E-495D-9C2F-B2EDB92E091C}" srcOrd="7" destOrd="0" presId="urn:microsoft.com/office/officeart/2005/8/layout/hProcess3"/>
    <dgm:cxn modelId="{0A873708-9808-4C17-990A-CECAEB56C1C6}" type="presParOf" srcId="{0A8574E4-7F6D-4167-BEB7-90DE457F3A67}" destId="{FCF417D3-5805-414B-873D-690CDAC8966B}" srcOrd="8" destOrd="0" presId="urn:microsoft.com/office/officeart/2005/8/layout/hProcess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A375CA-C465-4032-BA0D-D677C7BB7493}" type="doc">
      <dgm:prSet loTypeId="urn:microsoft.com/office/officeart/2005/8/layout/radial1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03C938A2-BA2C-4862-B448-EDFD755201AC}">
      <dgm:prSet phldrT="[Text]"/>
      <dgm:spPr/>
      <dgm:t>
        <a:bodyPr/>
        <a:lstStyle/>
        <a:p>
          <a:r>
            <a:rPr lang="en-US" dirty="0" smtClean="0"/>
            <a:t>8.35</a:t>
          </a:r>
          <a:endParaRPr lang="el-GR" dirty="0"/>
        </a:p>
      </dgm:t>
    </dgm:pt>
    <dgm:pt modelId="{E1155498-9969-46FD-92C6-DADF2627FEA5}" type="parTrans" cxnId="{01073A69-4440-4583-9E64-4603D57F78F8}">
      <dgm:prSet/>
      <dgm:spPr/>
      <dgm:t>
        <a:bodyPr/>
        <a:lstStyle/>
        <a:p>
          <a:endParaRPr lang="el-GR"/>
        </a:p>
      </dgm:t>
    </dgm:pt>
    <dgm:pt modelId="{B5AC27F8-3DB5-4551-8467-2A2AB5C4F80E}" type="sibTrans" cxnId="{01073A69-4440-4583-9E64-4603D57F78F8}">
      <dgm:prSet/>
      <dgm:spPr/>
      <dgm:t>
        <a:bodyPr/>
        <a:lstStyle/>
        <a:p>
          <a:endParaRPr lang="el-GR"/>
        </a:p>
      </dgm:t>
    </dgm:pt>
    <dgm:pt modelId="{92C82A5E-DFA9-47A8-A8F2-15B35D0ABC45}">
      <dgm:prSet phldrT="[Text]"/>
      <dgm:spPr/>
      <dgm:t>
        <a:bodyPr/>
        <a:lstStyle/>
        <a:p>
          <a:r>
            <a:rPr lang="en-US" dirty="0" smtClean="0"/>
            <a:t>Es </a:t>
          </a:r>
          <a:r>
            <a:rPr lang="en-US" dirty="0" err="1" smtClean="0"/>
            <a:t>ist</a:t>
          </a:r>
          <a:endParaRPr lang="el-GR" dirty="0"/>
        </a:p>
      </dgm:t>
    </dgm:pt>
    <dgm:pt modelId="{77CE48FC-B450-4133-803C-A98F80E8CB40}" type="parTrans" cxnId="{B23338E1-6910-439A-A727-D3F9CB021B00}">
      <dgm:prSet/>
      <dgm:spPr/>
      <dgm:t>
        <a:bodyPr/>
        <a:lstStyle/>
        <a:p>
          <a:endParaRPr lang="el-GR"/>
        </a:p>
      </dgm:t>
    </dgm:pt>
    <dgm:pt modelId="{B60B7D03-851C-42BE-A658-B12A59D8F5FF}" type="sibTrans" cxnId="{B23338E1-6910-439A-A727-D3F9CB021B00}">
      <dgm:prSet/>
      <dgm:spPr/>
      <dgm:t>
        <a:bodyPr/>
        <a:lstStyle/>
        <a:p>
          <a:endParaRPr lang="el-GR"/>
        </a:p>
      </dgm:t>
    </dgm:pt>
    <dgm:pt modelId="{9EF8A53C-3E27-4381-A18C-68B972323593}">
      <dgm:prSet phldrT="[Text]"/>
      <dgm:spPr/>
      <dgm:t>
        <a:bodyPr/>
        <a:lstStyle/>
        <a:p>
          <a:r>
            <a:rPr lang="en-US" dirty="0" err="1" smtClean="0"/>
            <a:t>nach</a:t>
          </a:r>
          <a:r>
            <a:rPr lang="en-US" dirty="0" smtClean="0"/>
            <a:t>  </a:t>
          </a:r>
          <a:endParaRPr lang="el-GR" dirty="0"/>
        </a:p>
      </dgm:t>
    </dgm:pt>
    <dgm:pt modelId="{009BC58F-7693-4D3B-A02C-8F291C6FE7AD}" type="parTrans" cxnId="{43A5B7C7-0B9A-448E-ACBE-6B8CB74D4394}">
      <dgm:prSet/>
      <dgm:spPr/>
      <dgm:t>
        <a:bodyPr/>
        <a:lstStyle/>
        <a:p>
          <a:endParaRPr lang="el-GR"/>
        </a:p>
      </dgm:t>
    </dgm:pt>
    <dgm:pt modelId="{88D3AC92-076A-4135-829F-CDA928D6252A}" type="sibTrans" cxnId="{43A5B7C7-0B9A-448E-ACBE-6B8CB74D4394}">
      <dgm:prSet/>
      <dgm:spPr/>
      <dgm:t>
        <a:bodyPr/>
        <a:lstStyle/>
        <a:p>
          <a:endParaRPr lang="el-GR"/>
        </a:p>
      </dgm:t>
    </dgm:pt>
    <dgm:pt modelId="{57F90496-848F-4462-97F1-688A90AF40CA}">
      <dgm:prSet phldrT="[Text]"/>
      <dgm:spPr/>
      <dgm:t>
        <a:bodyPr/>
        <a:lstStyle/>
        <a:p>
          <a:r>
            <a:rPr lang="en-US" dirty="0" err="1" smtClean="0"/>
            <a:t>halb</a:t>
          </a:r>
          <a:r>
            <a:rPr lang="en-US" dirty="0" smtClean="0"/>
            <a:t> </a:t>
          </a:r>
          <a:r>
            <a:rPr lang="en-US" dirty="0" err="1" smtClean="0"/>
            <a:t>neun</a:t>
          </a:r>
          <a:endParaRPr lang="el-GR" dirty="0"/>
        </a:p>
      </dgm:t>
    </dgm:pt>
    <dgm:pt modelId="{61184541-6AE2-4F20-A2AC-C038CFE3E15B}" type="parTrans" cxnId="{25148E15-DF86-4A32-870F-63A5EA37498F}">
      <dgm:prSet/>
      <dgm:spPr/>
      <dgm:t>
        <a:bodyPr/>
        <a:lstStyle/>
        <a:p>
          <a:endParaRPr lang="el-GR"/>
        </a:p>
      </dgm:t>
    </dgm:pt>
    <dgm:pt modelId="{B3352446-1AC3-421D-9550-D45A203D3E85}" type="sibTrans" cxnId="{25148E15-DF86-4A32-870F-63A5EA37498F}">
      <dgm:prSet/>
      <dgm:spPr/>
      <dgm:t>
        <a:bodyPr/>
        <a:lstStyle/>
        <a:p>
          <a:endParaRPr lang="el-GR"/>
        </a:p>
      </dgm:t>
    </dgm:pt>
    <dgm:pt modelId="{6D8F3A2F-3E5C-40C4-93EA-665B7B472869}">
      <dgm:prSet/>
      <dgm:spPr/>
      <dgm:t>
        <a:bodyPr/>
        <a:lstStyle/>
        <a:p>
          <a:r>
            <a:rPr lang="en-US" smtClean="0"/>
            <a:t>f</a:t>
          </a:r>
          <a:r>
            <a:rPr lang="en-US" smtClean="0">
              <a:latin typeface="Corbel"/>
            </a:rPr>
            <a:t>ünf</a:t>
          </a:r>
          <a:endParaRPr lang="el-GR"/>
        </a:p>
      </dgm:t>
    </dgm:pt>
    <dgm:pt modelId="{BC02CFEA-B880-4808-AF16-30A6715B69AB}" type="parTrans" cxnId="{1BBB2689-8437-4169-AB3A-3D1A56DC79EA}">
      <dgm:prSet/>
      <dgm:spPr/>
      <dgm:t>
        <a:bodyPr/>
        <a:lstStyle/>
        <a:p>
          <a:endParaRPr lang="el-GR"/>
        </a:p>
      </dgm:t>
    </dgm:pt>
    <dgm:pt modelId="{DC31BAC1-C4F5-4334-9842-73A46CF9DC33}" type="sibTrans" cxnId="{1BBB2689-8437-4169-AB3A-3D1A56DC79EA}">
      <dgm:prSet/>
      <dgm:spPr/>
      <dgm:t>
        <a:bodyPr/>
        <a:lstStyle/>
        <a:p>
          <a:endParaRPr lang="el-GR"/>
        </a:p>
      </dgm:t>
    </dgm:pt>
    <dgm:pt modelId="{D33BE899-2334-4499-B58E-34A2CE32C595}" type="pres">
      <dgm:prSet presAssocID="{CAA375CA-C465-4032-BA0D-D677C7BB749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206E01D-F597-42A3-91FD-2229F2578D22}" type="pres">
      <dgm:prSet presAssocID="{03C938A2-BA2C-4862-B448-EDFD755201AC}" presName="centerShape" presStyleLbl="node0" presStyleIdx="0" presStyleCnt="1"/>
      <dgm:spPr/>
      <dgm:t>
        <a:bodyPr/>
        <a:lstStyle/>
        <a:p>
          <a:endParaRPr lang="el-GR"/>
        </a:p>
      </dgm:t>
    </dgm:pt>
    <dgm:pt modelId="{FEFDD136-02BA-4538-880F-50012292407E}" type="pres">
      <dgm:prSet presAssocID="{77CE48FC-B450-4133-803C-A98F80E8CB40}" presName="Name9" presStyleLbl="parChTrans1D2" presStyleIdx="0" presStyleCnt="4"/>
      <dgm:spPr/>
      <dgm:t>
        <a:bodyPr/>
        <a:lstStyle/>
        <a:p>
          <a:endParaRPr lang="el-GR"/>
        </a:p>
      </dgm:t>
    </dgm:pt>
    <dgm:pt modelId="{9270C114-2EBB-4C21-AC75-A20CFC34B428}" type="pres">
      <dgm:prSet presAssocID="{77CE48FC-B450-4133-803C-A98F80E8CB40}" presName="connTx" presStyleLbl="parChTrans1D2" presStyleIdx="0" presStyleCnt="4"/>
      <dgm:spPr/>
      <dgm:t>
        <a:bodyPr/>
        <a:lstStyle/>
        <a:p>
          <a:endParaRPr lang="el-GR"/>
        </a:p>
      </dgm:t>
    </dgm:pt>
    <dgm:pt modelId="{8D27392D-AED8-4953-B120-FC5883BB71BD}" type="pres">
      <dgm:prSet presAssocID="{92C82A5E-DFA9-47A8-A8F2-15B35D0ABC4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CAD1382-3135-4CEA-B32B-255E16366CE5}" type="pres">
      <dgm:prSet presAssocID="{BC02CFEA-B880-4808-AF16-30A6715B69AB}" presName="Name9" presStyleLbl="parChTrans1D2" presStyleIdx="1" presStyleCnt="4"/>
      <dgm:spPr/>
      <dgm:t>
        <a:bodyPr/>
        <a:lstStyle/>
        <a:p>
          <a:endParaRPr lang="el-GR"/>
        </a:p>
      </dgm:t>
    </dgm:pt>
    <dgm:pt modelId="{AFF4DBA2-2FBC-462D-98B7-014315843C7E}" type="pres">
      <dgm:prSet presAssocID="{BC02CFEA-B880-4808-AF16-30A6715B69AB}" presName="connTx" presStyleLbl="parChTrans1D2" presStyleIdx="1" presStyleCnt="4"/>
      <dgm:spPr/>
      <dgm:t>
        <a:bodyPr/>
        <a:lstStyle/>
        <a:p>
          <a:endParaRPr lang="el-GR"/>
        </a:p>
      </dgm:t>
    </dgm:pt>
    <dgm:pt modelId="{1FF88B06-C4DB-4ED6-8A76-4D4037247037}" type="pres">
      <dgm:prSet presAssocID="{6D8F3A2F-3E5C-40C4-93EA-665B7B47286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41FF984-A649-499F-A93A-5AC2348D409F}" type="pres">
      <dgm:prSet presAssocID="{009BC58F-7693-4D3B-A02C-8F291C6FE7AD}" presName="Name9" presStyleLbl="parChTrans1D2" presStyleIdx="2" presStyleCnt="4"/>
      <dgm:spPr/>
      <dgm:t>
        <a:bodyPr/>
        <a:lstStyle/>
        <a:p>
          <a:endParaRPr lang="el-GR"/>
        </a:p>
      </dgm:t>
    </dgm:pt>
    <dgm:pt modelId="{31B6023A-A770-4514-8A89-254DFFD40296}" type="pres">
      <dgm:prSet presAssocID="{009BC58F-7693-4D3B-A02C-8F291C6FE7AD}" presName="connTx" presStyleLbl="parChTrans1D2" presStyleIdx="2" presStyleCnt="4"/>
      <dgm:spPr/>
      <dgm:t>
        <a:bodyPr/>
        <a:lstStyle/>
        <a:p>
          <a:endParaRPr lang="el-GR"/>
        </a:p>
      </dgm:t>
    </dgm:pt>
    <dgm:pt modelId="{D86492A9-3DF4-48FD-8B66-D9A9928068AE}" type="pres">
      <dgm:prSet presAssocID="{9EF8A53C-3E27-4381-A18C-68B97232359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EC4D96F-580D-4F9A-B586-40BC1A54361D}" type="pres">
      <dgm:prSet presAssocID="{61184541-6AE2-4F20-A2AC-C038CFE3E15B}" presName="Name9" presStyleLbl="parChTrans1D2" presStyleIdx="3" presStyleCnt="4"/>
      <dgm:spPr/>
      <dgm:t>
        <a:bodyPr/>
        <a:lstStyle/>
        <a:p>
          <a:endParaRPr lang="el-GR"/>
        </a:p>
      </dgm:t>
    </dgm:pt>
    <dgm:pt modelId="{C0A76C53-237B-4E73-A82B-D299D6B93D2B}" type="pres">
      <dgm:prSet presAssocID="{61184541-6AE2-4F20-A2AC-C038CFE3E15B}" presName="connTx" presStyleLbl="parChTrans1D2" presStyleIdx="3" presStyleCnt="4"/>
      <dgm:spPr/>
      <dgm:t>
        <a:bodyPr/>
        <a:lstStyle/>
        <a:p>
          <a:endParaRPr lang="el-GR"/>
        </a:p>
      </dgm:t>
    </dgm:pt>
    <dgm:pt modelId="{3278CBE9-86DB-413F-8EEC-69003A3D5207}" type="pres">
      <dgm:prSet presAssocID="{57F90496-848F-4462-97F1-688A90AF40C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23338E1-6910-439A-A727-D3F9CB021B00}" srcId="{03C938A2-BA2C-4862-B448-EDFD755201AC}" destId="{92C82A5E-DFA9-47A8-A8F2-15B35D0ABC45}" srcOrd="0" destOrd="0" parTransId="{77CE48FC-B450-4133-803C-A98F80E8CB40}" sibTransId="{B60B7D03-851C-42BE-A658-B12A59D8F5FF}"/>
    <dgm:cxn modelId="{43A5B7C7-0B9A-448E-ACBE-6B8CB74D4394}" srcId="{03C938A2-BA2C-4862-B448-EDFD755201AC}" destId="{9EF8A53C-3E27-4381-A18C-68B972323593}" srcOrd="2" destOrd="0" parTransId="{009BC58F-7693-4D3B-A02C-8F291C6FE7AD}" sibTransId="{88D3AC92-076A-4135-829F-CDA928D6252A}"/>
    <dgm:cxn modelId="{50D3D22A-EA73-4D9F-8E20-0F2234EC6378}" type="presOf" srcId="{009BC58F-7693-4D3B-A02C-8F291C6FE7AD}" destId="{31B6023A-A770-4514-8A89-254DFFD40296}" srcOrd="1" destOrd="0" presId="urn:microsoft.com/office/officeart/2005/8/layout/radial1"/>
    <dgm:cxn modelId="{AF0CF87F-701F-4A20-B8C0-17D324CF3831}" type="presOf" srcId="{9EF8A53C-3E27-4381-A18C-68B972323593}" destId="{D86492A9-3DF4-48FD-8B66-D9A9928068AE}" srcOrd="0" destOrd="0" presId="urn:microsoft.com/office/officeart/2005/8/layout/radial1"/>
    <dgm:cxn modelId="{01073A69-4440-4583-9E64-4603D57F78F8}" srcId="{CAA375CA-C465-4032-BA0D-D677C7BB7493}" destId="{03C938A2-BA2C-4862-B448-EDFD755201AC}" srcOrd="0" destOrd="0" parTransId="{E1155498-9969-46FD-92C6-DADF2627FEA5}" sibTransId="{B5AC27F8-3DB5-4551-8467-2A2AB5C4F80E}"/>
    <dgm:cxn modelId="{1BBB2689-8437-4169-AB3A-3D1A56DC79EA}" srcId="{03C938A2-BA2C-4862-B448-EDFD755201AC}" destId="{6D8F3A2F-3E5C-40C4-93EA-665B7B472869}" srcOrd="1" destOrd="0" parTransId="{BC02CFEA-B880-4808-AF16-30A6715B69AB}" sibTransId="{DC31BAC1-C4F5-4334-9842-73A46CF9DC33}"/>
    <dgm:cxn modelId="{744E76F5-3416-44E5-99D2-149B71BDBE9F}" type="presOf" srcId="{57F90496-848F-4462-97F1-688A90AF40CA}" destId="{3278CBE9-86DB-413F-8EEC-69003A3D5207}" srcOrd="0" destOrd="0" presId="urn:microsoft.com/office/officeart/2005/8/layout/radial1"/>
    <dgm:cxn modelId="{01AF1CD8-9516-4D03-A041-3BA7B9EA9184}" type="presOf" srcId="{61184541-6AE2-4F20-A2AC-C038CFE3E15B}" destId="{9EC4D96F-580D-4F9A-B586-40BC1A54361D}" srcOrd="0" destOrd="0" presId="urn:microsoft.com/office/officeart/2005/8/layout/radial1"/>
    <dgm:cxn modelId="{722E216A-2EB1-49FD-8C01-3E1E0EA193F7}" type="presOf" srcId="{03C938A2-BA2C-4862-B448-EDFD755201AC}" destId="{F206E01D-F597-42A3-91FD-2229F2578D22}" srcOrd="0" destOrd="0" presId="urn:microsoft.com/office/officeart/2005/8/layout/radial1"/>
    <dgm:cxn modelId="{036D53D0-BA43-4C4B-B2F6-946143BCD362}" type="presOf" srcId="{CAA375CA-C465-4032-BA0D-D677C7BB7493}" destId="{D33BE899-2334-4499-B58E-34A2CE32C595}" srcOrd="0" destOrd="0" presId="urn:microsoft.com/office/officeart/2005/8/layout/radial1"/>
    <dgm:cxn modelId="{D7B01DA8-FF90-4C18-BD0B-A17BF0108710}" type="presOf" srcId="{009BC58F-7693-4D3B-A02C-8F291C6FE7AD}" destId="{841FF984-A649-499F-A93A-5AC2348D409F}" srcOrd="0" destOrd="0" presId="urn:microsoft.com/office/officeart/2005/8/layout/radial1"/>
    <dgm:cxn modelId="{25148E15-DF86-4A32-870F-63A5EA37498F}" srcId="{03C938A2-BA2C-4862-B448-EDFD755201AC}" destId="{57F90496-848F-4462-97F1-688A90AF40CA}" srcOrd="3" destOrd="0" parTransId="{61184541-6AE2-4F20-A2AC-C038CFE3E15B}" sibTransId="{B3352446-1AC3-421D-9550-D45A203D3E85}"/>
    <dgm:cxn modelId="{481E2DFD-44DA-4625-876E-7399385DB881}" type="presOf" srcId="{77CE48FC-B450-4133-803C-A98F80E8CB40}" destId="{FEFDD136-02BA-4538-880F-50012292407E}" srcOrd="0" destOrd="0" presId="urn:microsoft.com/office/officeart/2005/8/layout/radial1"/>
    <dgm:cxn modelId="{8F77DF52-4483-4EEC-9747-A476188AB3DB}" type="presOf" srcId="{BC02CFEA-B880-4808-AF16-30A6715B69AB}" destId="{AFF4DBA2-2FBC-462D-98B7-014315843C7E}" srcOrd="1" destOrd="0" presId="urn:microsoft.com/office/officeart/2005/8/layout/radial1"/>
    <dgm:cxn modelId="{F001A76B-C481-468A-A114-7FCD5C061CFF}" type="presOf" srcId="{92C82A5E-DFA9-47A8-A8F2-15B35D0ABC45}" destId="{8D27392D-AED8-4953-B120-FC5883BB71BD}" srcOrd="0" destOrd="0" presId="urn:microsoft.com/office/officeart/2005/8/layout/radial1"/>
    <dgm:cxn modelId="{71161F5A-94DE-49D5-834B-424E0C2C600D}" type="presOf" srcId="{61184541-6AE2-4F20-A2AC-C038CFE3E15B}" destId="{C0A76C53-237B-4E73-A82B-D299D6B93D2B}" srcOrd="1" destOrd="0" presId="urn:microsoft.com/office/officeart/2005/8/layout/radial1"/>
    <dgm:cxn modelId="{99E56AE4-047C-4983-AC04-D3EB7A0B73C9}" type="presOf" srcId="{77CE48FC-B450-4133-803C-A98F80E8CB40}" destId="{9270C114-2EBB-4C21-AC75-A20CFC34B428}" srcOrd="1" destOrd="0" presId="urn:microsoft.com/office/officeart/2005/8/layout/radial1"/>
    <dgm:cxn modelId="{4830CDE2-D4AC-40DC-9C28-A4602206EEC5}" type="presOf" srcId="{BC02CFEA-B880-4808-AF16-30A6715B69AB}" destId="{5CAD1382-3135-4CEA-B32B-255E16366CE5}" srcOrd="0" destOrd="0" presId="urn:microsoft.com/office/officeart/2005/8/layout/radial1"/>
    <dgm:cxn modelId="{3E99C6D2-62AE-46F0-9238-CFE033BC82DF}" type="presOf" srcId="{6D8F3A2F-3E5C-40C4-93EA-665B7B472869}" destId="{1FF88B06-C4DB-4ED6-8A76-4D4037247037}" srcOrd="0" destOrd="0" presId="urn:microsoft.com/office/officeart/2005/8/layout/radial1"/>
    <dgm:cxn modelId="{A2FD0799-1F00-4D4A-B9E9-069D73F166A6}" type="presParOf" srcId="{D33BE899-2334-4499-B58E-34A2CE32C595}" destId="{F206E01D-F597-42A3-91FD-2229F2578D22}" srcOrd="0" destOrd="0" presId="urn:microsoft.com/office/officeart/2005/8/layout/radial1"/>
    <dgm:cxn modelId="{C9DACEE1-FE33-4E3F-B1C8-A014DC284211}" type="presParOf" srcId="{D33BE899-2334-4499-B58E-34A2CE32C595}" destId="{FEFDD136-02BA-4538-880F-50012292407E}" srcOrd="1" destOrd="0" presId="urn:microsoft.com/office/officeart/2005/8/layout/radial1"/>
    <dgm:cxn modelId="{7E16B17B-ABAF-4ABB-AD1C-793B6E94BCAA}" type="presParOf" srcId="{FEFDD136-02BA-4538-880F-50012292407E}" destId="{9270C114-2EBB-4C21-AC75-A20CFC34B428}" srcOrd="0" destOrd="0" presId="urn:microsoft.com/office/officeart/2005/8/layout/radial1"/>
    <dgm:cxn modelId="{10D3AA39-49D8-4162-AA74-1B00AD09F2AD}" type="presParOf" srcId="{D33BE899-2334-4499-B58E-34A2CE32C595}" destId="{8D27392D-AED8-4953-B120-FC5883BB71BD}" srcOrd="2" destOrd="0" presId="urn:microsoft.com/office/officeart/2005/8/layout/radial1"/>
    <dgm:cxn modelId="{C412E36B-E39A-44A5-A936-40DCF8F9140D}" type="presParOf" srcId="{D33BE899-2334-4499-B58E-34A2CE32C595}" destId="{5CAD1382-3135-4CEA-B32B-255E16366CE5}" srcOrd="3" destOrd="0" presId="urn:microsoft.com/office/officeart/2005/8/layout/radial1"/>
    <dgm:cxn modelId="{F5CFF03A-C6BE-4466-8D0A-305DF64DC665}" type="presParOf" srcId="{5CAD1382-3135-4CEA-B32B-255E16366CE5}" destId="{AFF4DBA2-2FBC-462D-98B7-014315843C7E}" srcOrd="0" destOrd="0" presId="urn:microsoft.com/office/officeart/2005/8/layout/radial1"/>
    <dgm:cxn modelId="{9330F3F9-0091-4303-ADB9-A4EAED708311}" type="presParOf" srcId="{D33BE899-2334-4499-B58E-34A2CE32C595}" destId="{1FF88B06-C4DB-4ED6-8A76-4D4037247037}" srcOrd="4" destOrd="0" presId="urn:microsoft.com/office/officeart/2005/8/layout/radial1"/>
    <dgm:cxn modelId="{FFFFE531-21BC-4662-99D7-91EAEBC43B1D}" type="presParOf" srcId="{D33BE899-2334-4499-B58E-34A2CE32C595}" destId="{841FF984-A649-499F-A93A-5AC2348D409F}" srcOrd="5" destOrd="0" presId="urn:microsoft.com/office/officeart/2005/8/layout/radial1"/>
    <dgm:cxn modelId="{E79D22F1-966B-46D2-82F1-A3E12188402B}" type="presParOf" srcId="{841FF984-A649-499F-A93A-5AC2348D409F}" destId="{31B6023A-A770-4514-8A89-254DFFD40296}" srcOrd="0" destOrd="0" presId="urn:microsoft.com/office/officeart/2005/8/layout/radial1"/>
    <dgm:cxn modelId="{EFB1E6F3-F797-46BD-8F28-F5C119ACD89F}" type="presParOf" srcId="{D33BE899-2334-4499-B58E-34A2CE32C595}" destId="{D86492A9-3DF4-48FD-8B66-D9A9928068AE}" srcOrd="6" destOrd="0" presId="urn:microsoft.com/office/officeart/2005/8/layout/radial1"/>
    <dgm:cxn modelId="{D8E383F2-6D26-4DC0-B947-02459E2E228B}" type="presParOf" srcId="{D33BE899-2334-4499-B58E-34A2CE32C595}" destId="{9EC4D96F-580D-4F9A-B586-40BC1A54361D}" srcOrd="7" destOrd="0" presId="urn:microsoft.com/office/officeart/2005/8/layout/radial1"/>
    <dgm:cxn modelId="{4803652B-CB34-4D95-8649-B5546EE8A563}" type="presParOf" srcId="{9EC4D96F-580D-4F9A-B586-40BC1A54361D}" destId="{C0A76C53-237B-4E73-A82B-D299D6B93D2B}" srcOrd="0" destOrd="0" presId="urn:microsoft.com/office/officeart/2005/8/layout/radial1"/>
    <dgm:cxn modelId="{519A2965-0B9D-4A55-8881-FA9D878E9A1E}" type="presParOf" srcId="{D33BE899-2334-4499-B58E-34A2CE32C595}" destId="{3278CBE9-86DB-413F-8EEC-69003A3D5207}" srcOrd="8" destOrd="0" presId="urn:microsoft.com/office/officeart/2005/8/layout/radial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0A512E-C539-4B41-BFC2-79FC7894B1C7}" type="doc">
      <dgm:prSet loTypeId="urn:microsoft.com/office/officeart/2005/8/layout/radial6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257D9C82-4E6B-453B-9F5B-EA5DC042409C}">
      <dgm:prSet phldrT="[Text]"/>
      <dgm:spPr/>
      <dgm:t>
        <a:bodyPr/>
        <a:lstStyle/>
        <a:p>
          <a:r>
            <a:rPr lang="en-US" dirty="0" smtClean="0"/>
            <a:t>2.25</a:t>
          </a:r>
          <a:endParaRPr lang="el-GR" dirty="0"/>
        </a:p>
      </dgm:t>
    </dgm:pt>
    <dgm:pt modelId="{86A0D3BC-BD18-4012-9457-33C03EA600FE}" type="parTrans" cxnId="{8CCDE474-B89D-49C7-8A83-9489694F83F6}">
      <dgm:prSet/>
      <dgm:spPr/>
      <dgm:t>
        <a:bodyPr/>
        <a:lstStyle/>
        <a:p>
          <a:endParaRPr lang="el-GR"/>
        </a:p>
      </dgm:t>
    </dgm:pt>
    <dgm:pt modelId="{1E9F2A27-DAAD-4708-8683-17BD76CAE5B7}" type="sibTrans" cxnId="{8CCDE474-B89D-49C7-8A83-9489694F83F6}">
      <dgm:prSet/>
      <dgm:spPr/>
      <dgm:t>
        <a:bodyPr/>
        <a:lstStyle/>
        <a:p>
          <a:endParaRPr lang="el-GR"/>
        </a:p>
      </dgm:t>
    </dgm:pt>
    <dgm:pt modelId="{E54193BC-2AD7-47A4-A190-3B7797A397C2}">
      <dgm:prSet phldrT="[Text]"/>
      <dgm:spPr/>
      <dgm:t>
        <a:bodyPr/>
        <a:lstStyle/>
        <a:p>
          <a:r>
            <a:rPr lang="en-US" dirty="0" smtClean="0"/>
            <a:t>Es </a:t>
          </a:r>
          <a:r>
            <a:rPr lang="en-US" dirty="0" err="1" smtClean="0"/>
            <a:t>ist</a:t>
          </a:r>
          <a:endParaRPr lang="el-GR" dirty="0"/>
        </a:p>
      </dgm:t>
    </dgm:pt>
    <dgm:pt modelId="{590DE9ED-27A3-499F-8DCC-3674B34C7F9B}" type="parTrans" cxnId="{47D178D4-7A12-4CC7-AEDA-5F3D87EAD81A}">
      <dgm:prSet/>
      <dgm:spPr/>
      <dgm:t>
        <a:bodyPr/>
        <a:lstStyle/>
        <a:p>
          <a:endParaRPr lang="el-GR"/>
        </a:p>
      </dgm:t>
    </dgm:pt>
    <dgm:pt modelId="{A5DE845F-11C2-47FC-A5E3-A31B9F564C78}" type="sibTrans" cxnId="{47D178D4-7A12-4CC7-AEDA-5F3D87EAD81A}">
      <dgm:prSet/>
      <dgm:spPr/>
      <dgm:t>
        <a:bodyPr/>
        <a:lstStyle/>
        <a:p>
          <a:endParaRPr lang="el-GR"/>
        </a:p>
      </dgm:t>
    </dgm:pt>
    <dgm:pt modelId="{6E284E5D-E386-4E59-9476-94CFEB91DAC5}">
      <dgm:prSet phldrT="[Text]"/>
      <dgm:spPr/>
      <dgm:t>
        <a:bodyPr/>
        <a:lstStyle/>
        <a:p>
          <a:r>
            <a:rPr lang="en-US" dirty="0" err="1" smtClean="0"/>
            <a:t>f</a:t>
          </a:r>
          <a:r>
            <a:rPr lang="en-US" dirty="0" err="1" smtClean="0">
              <a:latin typeface="Corbel"/>
            </a:rPr>
            <a:t>ünf</a:t>
          </a:r>
          <a:endParaRPr lang="el-GR" dirty="0"/>
        </a:p>
      </dgm:t>
    </dgm:pt>
    <dgm:pt modelId="{A12A8A42-1755-4FAD-B047-BB58F6A0BEBA}" type="parTrans" cxnId="{53583721-5D52-4AE7-8802-AF435406015B}">
      <dgm:prSet/>
      <dgm:spPr/>
      <dgm:t>
        <a:bodyPr/>
        <a:lstStyle/>
        <a:p>
          <a:endParaRPr lang="el-GR"/>
        </a:p>
      </dgm:t>
    </dgm:pt>
    <dgm:pt modelId="{E920A6B4-D5DE-493F-A63A-14809C862319}" type="sibTrans" cxnId="{53583721-5D52-4AE7-8802-AF435406015B}">
      <dgm:prSet/>
      <dgm:spPr/>
      <dgm:t>
        <a:bodyPr/>
        <a:lstStyle/>
        <a:p>
          <a:endParaRPr lang="el-GR"/>
        </a:p>
      </dgm:t>
    </dgm:pt>
    <dgm:pt modelId="{0B56FB1C-1B7B-4C69-9B2B-2BAFD8129C05}">
      <dgm:prSet phldrT="[Text]"/>
      <dgm:spPr/>
      <dgm:t>
        <a:bodyPr/>
        <a:lstStyle/>
        <a:p>
          <a:r>
            <a:rPr lang="en-US" dirty="0" err="1" smtClean="0"/>
            <a:t>nach</a:t>
          </a:r>
          <a:endParaRPr lang="en-US" dirty="0" smtClean="0"/>
        </a:p>
        <a:p>
          <a:r>
            <a:rPr lang="en-US" dirty="0" err="1" smtClean="0"/>
            <a:t>vor</a:t>
          </a:r>
          <a:r>
            <a:rPr lang="en-US" dirty="0" smtClean="0"/>
            <a:t> </a:t>
          </a:r>
          <a:endParaRPr lang="el-GR" dirty="0"/>
        </a:p>
      </dgm:t>
    </dgm:pt>
    <dgm:pt modelId="{F023C8F1-D613-424A-AC59-FADD4D524B9E}" type="parTrans" cxnId="{F098558B-B882-4DBE-8182-F63A68F8974E}">
      <dgm:prSet/>
      <dgm:spPr/>
      <dgm:t>
        <a:bodyPr/>
        <a:lstStyle/>
        <a:p>
          <a:endParaRPr lang="el-GR"/>
        </a:p>
      </dgm:t>
    </dgm:pt>
    <dgm:pt modelId="{9E28BCF2-F9B6-4DD7-A242-26632A5C34CF}" type="sibTrans" cxnId="{F098558B-B882-4DBE-8182-F63A68F8974E}">
      <dgm:prSet/>
      <dgm:spPr/>
      <dgm:t>
        <a:bodyPr/>
        <a:lstStyle/>
        <a:p>
          <a:endParaRPr lang="el-GR"/>
        </a:p>
      </dgm:t>
    </dgm:pt>
    <dgm:pt modelId="{AD233D45-817F-466B-868B-0DAE36609988}">
      <dgm:prSet phldrT="[Text]"/>
      <dgm:spPr/>
      <dgm:t>
        <a:bodyPr/>
        <a:lstStyle/>
        <a:p>
          <a:r>
            <a:rPr lang="en-US" dirty="0" err="1" smtClean="0"/>
            <a:t>halb</a:t>
          </a:r>
          <a:r>
            <a:rPr lang="en-US" dirty="0" smtClean="0"/>
            <a:t>?</a:t>
          </a:r>
          <a:endParaRPr lang="el-GR" dirty="0"/>
        </a:p>
      </dgm:t>
    </dgm:pt>
    <dgm:pt modelId="{FC2F09A5-D4FD-4386-8206-AD40B97FFC02}" type="parTrans" cxnId="{953534F0-F107-48A2-B452-BDEC93FE052E}">
      <dgm:prSet/>
      <dgm:spPr/>
      <dgm:t>
        <a:bodyPr/>
        <a:lstStyle/>
        <a:p>
          <a:endParaRPr lang="el-GR"/>
        </a:p>
      </dgm:t>
    </dgm:pt>
    <dgm:pt modelId="{7F41ECE8-841D-4BAF-925C-331C215FBCB0}" type="sibTrans" cxnId="{953534F0-F107-48A2-B452-BDEC93FE052E}">
      <dgm:prSet/>
      <dgm:spPr/>
      <dgm:t>
        <a:bodyPr/>
        <a:lstStyle/>
        <a:p>
          <a:endParaRPr lang="el-GR"/>
        </a:p>
      </dgm:t>
    </dgm:pt>
    <dgm:pt modelId="{5EFA9F3D-B645-4389-80F7-41096C17E953}" type="pres">
      <dgm:prSet presAssocID="{1B0A512E-C539-4B41-BFC2-79FC7894B1C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5CFB529-46A2-4B05-A215-F82DF12B89F5}" type="pres">
      <dgm:prSet presAssocID="{257D9C82-4E6B-453B-9F5B-EA5DC042409C}" presName="centerShape" presStyleLbl="node0" presStyleIdx="0" presStyleCnt="1"/>
      <dgm:spPr/>
      <dgm:t>
        <a:bodyPr/>
        <a:lstStyle/>
        <a:p>
          <a:endParaRPr lang="el-GR"/>
        </a:p>
      </dgm:t>
    </dgm:pt>
    <dgm:pt modelId="{CCF8816B-A351-4963-9358-F716B8496906}" type="pres">
      <dgm:prSet presAssocID="{E54193BC-2AD7-47A4-A190-3B7797A397C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B3AE4DA-6355-4E15-8588-C32A258A690F}" type="pres">
      <dgm:prSet presAssocID="{E54193BC-2AD7-47A4-A190-3B7797A397C2}" presName="dummy" presStyleCnt="0"/>
      <dgm:spPr/>
    </dgm:pt>
    <dgm:pt modelId="{DBAC6470-7C17-42A9-BB3C-49D13B21CA31}" type="pres">
      <dgm:prSet presAssocID="{A5DE845F-11C2-47FC-A5E3-A31B9F564C78}" presName="sibTrans" presStyleLbl="sibTrans2D1" presStyleIdx="0" presStyleCnt="4"/>
      <dgm:spPr/>
      <dgm:t>
        <a:bodyPr/>
        <a:lstStyle/>
        <a:p>
          <a:endParaRPr lang="el-GR"/>
        </a:p>
      </dgm:t>
    </dgm:pt>
    <dgm:pt modelId="{4024B01A-39F9-40A7-B3E9-3C1F41869CBE}" type="pres">
      <dgm:prSet presAssocID="{6E284E5D-E386-4E59-9476-94CFEB91DAC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264D332-844F-43CE-A286-2555DE64E042}" type="pres">
      <dgm:prSet presAssocID="{6E284E5D-E386-4E59-9476-94CFEB91DAC5}" presName="dummy" presStyleCnt="0"/>
      <dgm:spPr/>
    </dgm:pt>
    <dgm:pt modelId="{3AB63AF3-9C4D-45FF-ABD3-B1B9E2D19314}" type="pres">
      <dgm:prSet presAssocID="{E920A6B4-D5DE-493F-A63A-14809C862319}" presName="sibTrans" presStyleLbl="sibTrans2D1" presStyleIdx="1" presStyleCnt="4"/>
      <dgm:spPr/>
      <dgm:t>
        <a:bodyPr/>
        <a:lstStyle/>
        <a:p>
          <a:endParaRPr lang="el-GR"/>
        </a:p>
      </dgm:t>
    </dgm:pt>
    <dgm:pt modelId="{D128B4E0-93A4-4AAC-936E-4A6EF35AD98C}" type="pres">
      <dgm:prSet presAssocID="{0B56FB1C-1B7B-4C69-9B2B-2BAFD8129C0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E7964B7-CF85-4824-9F24-AABAD3AC6768}" type="pres">
      <dgm:prSet presAssocID="{0B56FB1C-1B7B-4C69-9B2B-2BAFD8129C05}" presName="dummy" presStyleCnt="0"/>
      <dgm:spPr/>
    </dgm:pt>
    <dgm:pt modelId="{97A9C2F8-C3DE-44F7-A963-8C4AABFFFE2F}" type="pres">
      <dgm:prSet presAssocID="{9E28BCF2-F9B6-4DD7-A242-26632A5C34CF}" presName="sibTrans" presStyleLbl="sibTrans2D1" presStyleIdx="2" presStyleCnt="4"/>
      <dgm:spPr/>
      <dgm:t>
        <a:bodyPr/>
        <a:lstStyle/>
        <a:p>
          <a:endParaRPr lang="el-GR"/>
        </a:p>
      </dgm:t>
    </dgm:pt>
    <dgm:pt modelId="{1BF4093C-0F50-4EB6-9BCD-D1A61909B83B}" type="pres">
      <dgm:prSet presAssocID="{AD233D45-817F-466B-868B-0DAE3660998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2860BA9-BDA0-4054-8A66-C1A894CB5E8D}" type="pres">
      <dgm:prSet presAssocID="{AD233D45-817F-466B-868B-0DAE36609988}" presName="dummy" presStyleCnt="0"/>
      <dgm:spPr/>
    </dgm:pt>
    <dgm:pt modelId="{10643776-B74A-47EF-ABF6-D63EBE73175D}" type="pres">
      <dgm:prSet presAssocID="{7F41ECE8-841D-4BAF-925C-331C215FBCB0}" presName="sibTrans" presStyleLbl="sibTrans2D1" presStyleIdx="3" presStyleCnt="4"/>
      <dgm:spPr/>
      <dgm:t>
        <a:bodyPr/>
        <a:lstStyle/>
        <a:p>
          <a:endParaRPr lang="el-GR"/>
        </a:p>
      </dgm:t>
    </dgm:pt>
  </dgm:ptLst>
  <dgm:cxnLst>
    <dgm:cxn modelId="{47D178D4-7A12-4CC7-AEDA-5F3D87EAD81A}" srcId="{257D9C82-4E6B-453B-9F5B-EA5DC042409C}" destId="{E54193BC-2AD7-47A4-A190-3B7797A397C2}" srcOrd="0" destOrd="0" parTransId="{590DE9ED-27A3-499F-8DCC-3674B34C7F9B}" sibTransId="{A5DE845F-11C2-47FC-A5E3-A31B9F564C78}"/>
    <dgm:cxn modelId="{24752E73-23BE-4026-B259-C792DB816A27}" type="presOf" srcId="{7F41ECE8-841D-4BAF-925C-331C215FBCB0}" destId="{10643776-B74A-47EF-ABF6-D63EBE73175D}" srcOrd="0" destOrd="0" presId="urn:microsoft.com/office/officeart/2005/8/layout/radial6"/>
    <dgm:cxn modelId="{83EA0786-CE5F-4944-AE3E-0900174876A0}" type="presOf" srcId="{E54193BC-2AD7-47A4-A190-3B7797A397C2}" destId="{CCF8816B-A351-4963-9358-F716B8496906}" srcOrd="0" destOrd="0" presId="urn:microsoft.com/office/officeart/2005/8/layout/radial6"/>
    <dgm:cxn modelId="{85D2487C-45D4-4EB1-B07C-8C3E985ADFCE}" type="presOf" srcId="{1B0A512E-C539-4B41-BFC2-79FC7894B1C7}" destId="{5EFA9F3D-B645-4389-80F7-41096C17E953}" srcOrd="0" destOrd="0" presId="urn:microsoft.com/office/officeart/2005/8/layout/radial6"/>
    <dgm:cxn modelId="{52F465AA-F5F8-4557-A839-04E6DC8C3DEF}" type="presOf" srcId="{AD233D45-817F-466B-868B-0DAE36609988}" destId="{1BF4093C-0F50-4EB6-9BCD-D1A61909B83B}" srcOrd="0" destOrd="0" presId="urn:microsoft.com/office/officeart/2005/8/layout/radial6"/>
    <dgm:cxn modelId="{F098558B-B882-4DBE-8182-F63A68F8974E}" srcId="{257D9C82-4E6B-453B-9F5B-EA5DC042409C}" destId="{0B56FB1C-1B7B-4C69-9B2B-2BAFD8129C05}" srcOrd="2" destOrd="0" parTransId="{F023C8F1-D613-424A-AC59-FADD4D524B9E}" sibTransId="{9E28BCF2-F9B6-4DD7-A242-26632A5C34CF}"/>
    <dgm:cxn modelId="{8CCDE474-B89D-49C7-8A83-9489694F83F6}" srcId="{1B0A512E-C539-4B41-BFC2-79FC7894B1C7}" destId="{257D9C82-4E6B-453B-9F5B-EA5DC042409C}" srcOrd="0" destOrd="0" parTransId="{86A0D3BC-BD18-4012-9457-33C03EA600FE}" sibTransId="{1E9F2A27-DAAD-4708-8683-17BD76CAE5B7}"/>
    <dgm:cxn modelId="{53583721-5D52-4AE7-8802-AF435406015B}" srcId="{257D9C82-4E6B-453B-9F5B-EA5DC042409C}" destId="{6E284E5D-E386-4E59-9476-94CFEB91DAC5}" srcOrd="1" destOrd="0" parTransId="{A12A8A42-1755-4FAD-B047-BB58F6A0BEBA}" sibTransId="{E920A6B4-D5DE-493F-A63A-14809C862319}"/>
    <dgm:cxn modelId="{91435FC7-6657-4A3F-B7D6-50AE26D1EC5D}" type="presOf" srcId="{A5DE845F-11C2-47FC-A5E3-A31B9F564C78}" destId="{DBAC6470-7C17-42A9-BB3C-49D13B21CA31}" srcOrd="0" destOrd="0" presId="urn:microsoft.com/office/officeart/2005/8/layout/radial6"/>
    <dgm:cxn modelId="{623821EB-70D4-45E0-B0B3-314537F51BB9}" type="presOf" srcId="{6E284E5D-E386-4E59-9476-94CFEB91DAC5}" destId="{4024B01A-39F9-40A7-B3E9-3C1F41869CBE}" srcOrd="0" destOrd="0" presId="urn:microsoft.com/office/officeart/2005/8/layout/radial6"/>
    <dgm:cxn modelId="{633BE077-0422-427E-950D-9FEB1AF1B121}" type="presOf" srcId="{9E28BCF2-F9B6-4DD7-A242-26632A5C34CF}" destId="{97A9C2F8-C3DE-44F7-A963-8C4AABFFFE2F}" srcOrd="0" destOrd="0" presId="urn:microsoft.com/office/officeart/2005/8/layout/radial6"/>
    <dgm:cxn modelId="{FF704F1E-8FA5-45F5-B5BF-62637BF9E585}" type="presOf" srcId="{E920A6B4-D5DE-493F-A63A-14809C862319}" destId="{3AB63AF3-9C4D-45FF-ABD3-B1B9E2D19314}" srcOrd="0" destOrd="0" presId="urn:microsoft.com/office/officeart/2005/8/layout/radial6"/>
    <dgm:cxn modelId="{953534F0-F107-48A2-B452-BDEC93FE052E}" srcId="{257D9C82-4E6B-453B-9F5B-EA5DC042409C}" destId="{AD233D45-817F-466B-868B-0DAE36609988}" srcOrd="3" destOrd="0" parTransId="{FC2F09A5-D4FD-4386-8206-AD40B97FFC02}" sibTransId="{7F41ECE8-841D-4BAF-925C-331C215FBCB0}"/>
    <dgm:cxn modelId="{FFACB9A3-51C9-4AED-8B8A-FC50BE2E356B}" type="presOf" srcId="{0B56FB1C-1B7B-4C69-9B2B-2BAFD8129C05}" destId="{D128B4E0-93A4-4AAC-936E-4A6EF35AD98C}" srcOrd="0" destOrd="0" presId="urn:microsoft.com/office/officeart/2005/8/layout/radial6"/>
    <dgm:cxn modelId="{CA142B08-DC82-452A-B6B1-6CF27B879768}" type="presOf" srcId="{257D9C82-4E6B-453B-9F5B-EA5DC042409C}" destId="{45CFB529-46A2-4B05-A215-F82DF12B89F5}" srcOrd="0" destOrd="0" presId="urn:microsoft.com/office/officeart/2005/8/layout/radial6"/>
    <dgm:cxn modelId="{E1791C75-26CF-44C0-946E-A25F49893F48}" type="presParOf" srcId="{5EFA9F3D-B645-4389-80F7-41096C17E953}" destId="{45CFB529-46A2-4B05-A215-F82DF12B89F5}" srcOrd="0" destOrd="0" presId="urn:microsoft.com/office/officeart/2005/8/layout/radial6"/>
    <dgm:cxn modelId="{B9F925F9-8A13-4E0D-96F6-D9841B316E9C}" type="presParOf" srcId="{5EFA9F3D-B645-4389-80F7-41096C17E953}" destId="{CCF8816B-A351-4963-9358-F716B8496906}" srcOrd="1" destOrd="0" presId="urn:microsoft.com/office/officeart/2005/8/layout/radial6"/>
    <dgm:cxn modelId="{855CA141-F27D-4AC7-BD09-01AE7F58B75D}" type="presParOf" srcId="{5EFA9F3D-B645-4389-80F7-41096C17E953}" destId="{AB3AE4DA-6355-4E15-8588-C32A258A690F}" srcOrd="2" destOrd="0" presId="urn:microsoft.com/office/officeart/2005/8/layout/radial6"/>
    <dgm:cxn modelId="{28DCF483-5580-43DF-8BDB-92F0CE5AF9C2}" type="presParOf" srcId="{5EFA9F3D-B645-4389-80F7-41096C17E953}" destId="{DBAC6470-7C17-42A9-BB3C-49D13B21CA31}" srcOrd="3" destOrd="0" presId="urn:microsoft.com/office/officeart/2005/8/layout/radial6"/>
    <dgm:cxn modelId="{F022C8AB-C6B3-41BA-9E46-688A0088B92E}" type="presParOf" srcId="{5EFA9F3D-B645-4389-80F7-41096C17E953}" destId="{4024B01A-39F9-40A7-B3E9-3C1F41869CBE}" srcOrd="4" destOrd="0" presId="urn:microsoft.com/office/officeart/2005/8/layout/radial6"/>
    <dgm:cxn modelId="{68C680D3-215D-4631-8D63-5DC3B5777F5A}" type="presParOf" srcId="{5EFA9F3D-B645-4389-80F7-41096C17E953}" destId="{C264D332-844F-43CE-A286-2555DE64E042}" srcOrd="5" destOrd="0" presId="urn:microsoft.com/office/officeart/2005/8/layout/radial6"/>
    <dgm:cxn modelId="{B210B17D-0F31-4AE3-A084-8EC5AC65898F}" type="presParOf" srcId="{5EFA9F3D-B645-4389-80F7-41096C17E953}" destId="{3AB63AF3-9C4D-45FF-ABD3-B1B9E2D19314}" srcOrd="6" destOrd="0" presId="urn:microsoft.com/office/officeart/2005/8/layout/radial6"/>
    <dgm:cxn modelId="{4BC6A708-456B-4445-935A-831677A29336}" type="presParOf" srcId="{5EFA9F3D-B645-4389-80F7-41096C17E953}" destId="{D128B4E0-93A4-4AAC-936E-4A6EF35AD98C}" srcOrd="7" destOrd="0" presId="urn:microsoft.com/office/officeart/2005/8/layout/radial6"/>
    <dgm:cxn modelId="{CD743D0C-6F35-4EF0-8079-CB7FF55AA7F7}" type="presParOf" srcId="{5EFA9F3D-B645-4389-80F7-41096C17E953}" destId="{6E7964B7-CF85-4824-9F24-AABAD3AC6768}" srcOrd="8" destOrd="0" presId="urn:microsoft.com/office/officeart/2005/8/layout/radial6"/>
    <dgm:cxn modelId="{EB9CC6AD-FFCB-4A7B-8B81-A4A1E15C19D4}" type="presParOf" srcId="{5EFA9F3D-B645-4389-80F7-41096C17E953}" destId="{97A9C2F8-C3DE-44F7-A963-8C4AABFFFE2F}" srcOrd="9" destOrd="0" presId="urn:microsoft.com/office/officeart/2005/8/layout/radial6"/>
    <dgm:cxn modelId="{726BFC99-695C-4DFA-8CD0-312F18A30299}" type="presParOf" srcId="{5EFA9F3D-B645-4389-80F7-41096C17E953}" destId="{1BF4093C-0F50-4EB6-9BCD-D1A61909B83B}" srcOrd="10" destOrd="0" presId="urn:microsoft.com/office/officeart/2005/8/layout/radial6"/>
    <dgm:cxn modelId="{38129B30-BA1C-4889-9391-3B4AB9430FFB}" type="presParOf" srcId="{5EFA9F3D-B645-4389-80F7-41096C17E953}" destId="{E2860BA9-BDA0-4054-8A66-C1A894CB5E8D}" srcOrd="11" destOrd="0" presId="urn:microsoft.com/office/officeart/2005/8/layout/radial6"/>
    <dgm:cxn modelId="{72D7EE9B-9624-4949-AC84-402F2599A5B1}" type="presParOf" srcId="{5EFA9F3D-B645-4389-80F7-41096C17E953}" destId="{10643776-B74A-47EF-ABF6-D63EBE73175D}" srcOrd="12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B6DB909-CD92-4D9C-9A95-1380D8A9166E}" type="datetimeFigureOut">
              <a:rPr lang="el-GR" smtClean="0"/>
              <a:pPr/>
              <a:t>13/1/2011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7A6EC49-1625-4C8C-86A5-777297B2309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Ordne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Comic Sans MS" pitchFamily="66" charset="0"/>
              </a:rPr>
              <a:t>zu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l-GR" dirty="0">
              <a:latin typeface="Comic Sans MS" pitchFamily="66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65138" y="1770063"/>
          <a:ext cx="4038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656138" y="1770063"/>
          <a:ext cx="4038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6BC2695-711E-44FD-81CC-8894A439D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7">
                                            <p:graphicEl>
                                              <a:dgm id="{06BC2695-711E-44FD-81CC-8894A439D5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46726FE-8631-4603-BC6F-7E23B1EFBE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7">
                                            <p:graphicEl>
                                              <a:dgm id="{046726FE-8631-4603-BC6F-7E23B1EFBE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E32F26F-C98E-4FA1-9D53-730B969EC3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7">
                                            <p:graphicEl>
                                              <a:dgm id="{5E32F26F-C98E-4FA1-9D53-730B969EC3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5ADD2AA-7DFD-40C4-91CF-4E9FA4C72B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7">
                                            <p:graphicEl>
                                              <a:dgm id="{65ADD2AA-7DFD-40C4-91CF-4E9FA4C72B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AD9F299-6683-484A-809A-6E09787E3C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7">
                                            <p:graphicEl>
                                              <a:dgm id="{CAD9F299-6683-484A-809A-6E09787E3C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499D6D2-0022-4883-A8BA-05676EE07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8">
                                            <p:graphicEl>
                                              <a:dgm id="{D499D6D2-0022-4883-A8BA-05676EE070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3719893-D16F-49BC-939D-D741DEC211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8">
                                            <p:graphicEl>
                                              <a:dgm id="{93719893-D16F-49BC-939D-D741DEC211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3B5B72D-F6AD-4E13-8950-93FC95A145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8">
                                            <p:graphicEl>
                                              <a:dgm id="{C3B5B72D-F6AD-4E13-8950-93FC95A145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8FD89D7-D547-46E3-8C51-A20E004BA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8">
                                            <p:graphicEl>
                                              <a:dgm id="{08FD89D7-D547-46E3-8C51-A20E004BAC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7BA6447-E520-4747-A9AC-B897666139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8">
                                            <p:graphicEl>
                                              <a:dgm id="{D7BA6447-E520-4747-A9AC-B897666139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7" grpId="0">
        <p:bldSub>
          <a:bldDgm bld="one"/>
        </p:bldSub>
      </p:bldGraphic>
      <p:bldGraphic spid="8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Lösungen</a:t>
            </a:r>
            <a:endParaRPr lang="el-G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deutsch</a:t>
            </a:r>
            <a:endParaRPr lang="el-G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/>
              <a:t>english</a:t>
            </a:r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err="1" smtClean="0"/>
              <a:t>essen</a:t>
            </a:r>
            <a:endParaRPr lang="en-US" dirty="0" smtClean="0"/>
          </a:p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habe</a:t>
            </a:r>
            <a:r>
              <a:rPr lang="en-US" dirty="0" smtClean="0"/>
              <a:t> </a:t>
            </a:r>
            <a:r>
              <a:rPr lang="en-US" dirty="0" err="1" smtClean="0"/>
              <a:t>gro</a:t>
            </a:r>
            <a:r>
              <a:rPr lang="el-GR" dirty="0" smtClean="0"/>
              <a:t>β</a:t>
            </a:r>
            <a:r>
              <a:rPr lang="en-US" dirty="0" smtClean="0"/>
              <a:t>en Hunger</a:t>
            </a:r>
          </a:p>
          <a:p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Tisch</a:t>
            </a:r>
            <a:endParaRPr lang="en-US" dirty="0" smtClean="0"/>
          </a:p>
          <a:p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reserviert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eat</a:t>
            </a:r>
          </a:p>
          <a:p>
            <a:r>
              <a:rPr lang="en-US" dirty="0" smtClean="0"/>
              <a:t>I am very hungry</a:t>
            </a:r>
          </a:p>
          <a:p>
            <a:r>
              <a:rPr lang="en-US" dirty="0" smtClean="0"/>
              <a:t>the table </a:t>
            </a:r>
          </a:p>
          <a:p>
            <a:r>
              <a:rPr lang="en-US" dirty="0" smtClean="0"/>
              <a:t>is booked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8" grpId="0" build="p"/>
      <p:bldP spid="7" grpId="0" build="p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Antworte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bitte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Wann</a:t>
            </a:r>
            <a:r>
              <a:rPr lang="en-US" dirty="0" smtClean="0"/>
              <a:t> </a:t>
            </a:r>
            <a:r>
              <a:rPr lang="en-US" dirty="0" err="1" smtClean="0"/>
              <a:t>gehen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essen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Für</a:t>
            </a:r>
            <a:r>
              <a:rPr lang="en-US" dirty="0" smtClean="0"/>
              <a:t>  </a:t>
            </a:r>
            <a:r>
              <a:rPr lang="en-US" dirty="0" err="1" smtClean="0"/>
              <a:t>wann</a:t>
            </a:r>
            <a:r>
              <a:rPr lang="en-US" dirty="0" smtClean="0"/>
              <a:t>  </a:t>
            </a:r>
            <a:r>
              <a:rPr lang="en-US" dirty="0" err="1" smtClean="0"/>
              <a:t>ist</a:t>
            </a:r>
            <a:r>
              <a:rPr lang="en-US" dirty="0" smtClean="0"/>
              <a:t>  </a:t>
            </a:r>
            <a:r>
              <a:rPr lang="en-US" dirty="0" err="1" smtClean="0"/>
              <a:t>der</a:t>
            </a:r>
            <a:r>
              <a:rPr lang="en-US" dirty="0" smtClean="0"/>
              <a:t>  </a:t>
            </a:r>
            <a:r>
              <a:rPr lang="en-US" dirty="0" err="1" smtClean="0"/>
              <a:t>Tisch</a:t>
            </a:r>
            <a:r>
              <a:rPr lang="en-US" dirty="0" smtClean="0"/>
              <a:t>  </a:t>
            </a:r>
            <a:r>
              <a:rPr lang="en-US" dirty="0" err="1" smtClean="0"/>
              <a:t>reserviert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Wann</a:t>
            </a:r>
            <a:r>
              <a:rPr lang="en-US" dirty="0" smtClean="0"/>
              <a:t>  </a:t>
            </a:r>
            <a:r>
              <a:rPr lang="en-US" dirty="0" err="1" smtClean="0"/>
              <a:t>müssen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 </a:t>
            </a:r>
            <a:r>
              <a:rPr lang="en-US" dirty="0" err="1" smtClean="0"/>
              <a:t>gehen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Wann</a:t>
            </a:r>
            <a:r>
              <a:rPr lang="en-US" dirty="0" smtClean="0"/>
              <a:t>  </a:t>
            </a:r>
            <a:r>
              <a:rPr lang="en-US" dirty="0" err="1" smtClean="0"/>
              <a:t>läuft</a:t>
            </a:r>
            <a:r>
              <a:rPr lang="en-US" dirty="0" smtClean="0"/>
              <a:t> die </a:t>
            </a:r>
            <a:r>
              <a:rPr lang="en-US" dirty="0" err="1" smtClean="0"/>
              <a:t>Lieblingsserie</a:t>
            </a:r>
            <a:r>
              <a:rPr lang="en-US" dirty="0" smtClean="0"/>
              <a:t> von M-C?</a:t>
            </a:r>
          </a:p>
          <a:p>
            <a:r>
              <a:rPr lang="en-US" dirty="0" err="1" smtClean="0"/>
              <a:t>Wann</a:t>
            </a:r>
            <a:r>
              <a:rPr lang="en-US" dirty="0" smtClean="0"/>
              <a:t>  </a:t>
            </a:r>
            <a:r>
              <a:rPr lang="en-US" dirty="0" err="1" smtClean="0"/>
              <a:t>gehen</a:t>
            </a:r>
            <a:r>
              <a:rPr lang="en-US" dirty="0" smtClean="0"/>
              <a:t>  C.  und  A.  ins  Kino?   </a:t>
            </a:r>
          </a:p>
          <a:p>
            <a:r>
              <a:rPr lang="en-US" dirty="0" smtClean="0"/>
              <a:t>W   A   N   </a:t>
            </a:r>
            <a:r>
              <a:rPr lang="en-US" dirty="0" err="1" smtClean="0"/>
              <a:t>N</a:t>
            </a:r>
            <a:r>
              <a:rPr lang="en-US" dirty="0" smtClean="0"/>
              <a:t>?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Antworte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bitte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gehen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….</a:t>
            </a:r>
          </a:p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F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orbel"/>
              </a:rPr>
              <a:t>ür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rbel"/>
              </a:rPr>
              <a:t> ….</a:t>
            </a:r>
          </a:p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orbel"/>
              </a:rPr>
              <a:t>Sie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rbel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Corbel"/>
              </a:rPr>
              <a:t>müssen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rbel"/>
              </a:rPr>
              <a:t>…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rbel"/>
              </a:rPr>
              <a:t>Um ….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rbel"/>
              </a:rPr>
              <a:t>Am…</a:t>
            </a: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  <a:latin typeface="Corbel"/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  <a:latin typeface="Corbel"/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  <a:latin typeface="Corbel"/>
            </a:endParaRPr>
          </a:p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457200" y="2459038"/>
          <a:ext cx="4040188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4645025" y="2459038"/>
          <a:ext cx="4041775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743CC0F-D4EA-42AA-B743-1698E7FF44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graphicEl>
                                              <a:dgm id="{C743CC0F-D4EA-42AA-B743-1698E7FF44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9C3AD26-89E7-4B8E-AAF4-F31D8F606A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graphicEl>
                                              <a:dgm id="{A9C3AD26-89E7-4B8E-AAF4-F31D8F606A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79E5C80-EA24-425F-9ECF-DBF09E71A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graphicEl>
                                              <a:dgm id="{D79E5C80-EA24-425F-9ECF-DBF09E71AC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6610E9E-1256-4153-BD0A-678798B20E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graphicEl>
                                              <a:dgm id="{06610E9E-1256-4153-BD0A-678798B20E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9371E45-AA68-481C-99C9-F4313CDFA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graphicEl>
                                              <a:dgm id="{C9371E45-AA68-481C-99C9-F4313CDF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CF417D3-5805-414B-873D-690CDAC89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graphicEl>
                                              <a:dgm id="{FCF417D3-5805-414B-873D-690CDAC896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08B1E38-6368-479A-864B-DE86067B70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graphicEl>
                                              <a:dgm id="{208B1E38-6368-479A-864B-DE86067B70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30285B8-4788-4784-A8DB-76352167A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graphicEl>
                                              <a:dgm id="{830285B8-4788-4784-A8DB-76352167AE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571FDE3-413D-4035-A89A-33702E1B0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graphicEl>
                                              <a:dgm id="{D571FDE3-413D-4035-A89A-33702E1B07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Graphic spid="10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457200" y="2459038"/>
          <a:ext cx="4040188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459038"/>
          <a:ext cx="4041775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06E01D-F597-42A3-91FD-2229F2578D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F206E01D-F597-42A3-91FD-2229F2578D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EFDD136-02BA-4538-880F-5001229240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FEFDD136-02BA-4538-880F-5001229240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D27392D-AED8-4953-B120-FC5883BB7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8D27392D-AED8-4953-B120-FC5883BB7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CAD1382-3135-4CEA-B32B-255E16366C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graphicEl>
                                              <a:dgm id="{5CAD1382-3135-4CEA-B32B-255E16366C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FF88B06-C4DB-4ED6-8A76-4D40372470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graphicEl>
                                              <a:dgm id="{1FF88B06-C4DB-4ED6-8A76-4D40372470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1FF984-A649-499F-A93A-5AC2348D40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graphicEl>
                                              <a:dgm id="{841FF984-A649-499F-A93A-5AC2348D40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86492A9-3DF4-48FD-8B66-D9A9928068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graphicEl>
                                              <a:dgm id="{D86492A9-3DF4-48FD-8B66-D9A9928068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EC4D96F-580D-4F9A-B586-40BC1A543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graphicEl>
                                              <a:dgm id="{9EC4D96F-580D-4F9A-B586-40BC1A5436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278CBE9-86DB-413F-8EEC-69003A3D52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graphicEl>
                                              <a:dgm id="{3278CBE9-86DB-413F-8EEC-69003A3D52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5CFB529-46A2-4B05-A215-F82DF12B8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">
                                            <p:graphicEl>
                                              <a:dgm id="{45CFB529-46A2-4B05-A215-F82DF12B89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CF8816B-A351-4963-9358-F716B8496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>
                                            <p:graphicEl>
                                              <a:dgm id="{CCF8816B-A351-4963-9358-F716B84969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BAC6470-7C17-42A9-BB3C-49D13B21CA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">
                                            <p:graphicEl>
                                              <a:dgm id="{DBAC6470-7C17-42A9-BB3C-49D13B21CA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024B01A-39F9-40A7-B3E9-3C1F41869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">
                                            <p:graphicEl>
                                              <a:dgm id="{4024B01A-39F9-40A7-B3E9-3C1F41869C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AB63AF3-9C4D-45FF-ABD3-B1B9E2D193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>
                                            <p:graphicEl>
                                              <a:dgm id="{3AB63AF3-9C4D-45FF-ABD3-B1B9E2D193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28B4E0-93A4-4AAC-936E-4A6EF35AD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">
                                            <p:graphicEl>
                                              <a:dgm id="{D128B4E0-93A4-4AAC-936E-4A6EF35AD9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7A9C2F8-C3DE-44F7-A963-8C4AABFFFE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8">
                                            <p:graphicEl>
                                              <a:dgm id="{97A9C2F8-C3DE-44F7-A963-8C4AABFFFE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BF4093C-0F50-4EB6-9BCD-D1A61909B8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8">
                                            <p:graphicEl>
                                              <a:dgm id="{1BF4093C-0F50-4EB6-9BCD-D1A61909B8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0643776-B74A-47EF-ABF6-D63EBE7317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8">
                                            <p:graphicEl>
                                              <a:dgm id="{10643776-B74A-47EF-ABF6-D63EBE7317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  <p:bldGraphic spid="8" grpId="0">
        <p:bldSub>
          <a:bldDgm bld="lvl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72</TotalTime>
  <Words>128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Ordne zu!</vt:lpstr>
      <vt:lpstr>Lösungen</vt:lpstr>
      <vt:lpstr>Antworte bitte</vt:lpstr>
      <vt:lpstr>Antworte  bitte!</vt:lpstr>
      <vt:lpstr>Slide 5</vt:lpstr>
      <vt:lpstr>Slide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Ordne zu!</dc:title>
  <dc:creator>έφη</dc:creator>
  <cp:lastModifiedBy>έφη</cp:lastModifiedBy>
  <cp:revision>10</cp:revision>
  <dcterms:created xsi:type="dcterms:W3CDTF">2011-01-09T19:25:38Z</dcterms:created>
  <dcterms:modified xsi:type="dcterms:W3CDTF">2011-01-13T19:43:50Z</dcterms:modified>
</cp:coreProperties>
</file>