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92" r:id="rId3"/>
    <p:sldId id="304" r:id="rId4"/>
    <p:sldId id="296" r:id="rId5"/>
    <p:sldId id="301" r:id="rId6"/>
    <p:sldId id="303" r:id="rId7"/>
    <p:sldId id="314" r:id="rId8"/>
    <p:sldId id="315" r:id="rId9"/>
    <p:sldId id="316" r:id="rId10"/>
    <p:sldId id="317" r:id="rId11"/>
    <p:sldId id="276" r:id="rId12"/>
    <p:sldId id="299" r:id="rId13"/>
    <p:sldId id="305" r:id="rId14"/>
    <p:sldId id="307" r:id="rId15"/>
    <p:sldId id="31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2EF4F"/>
    <a:srgbClr val="ABE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F2E4-717B-4BEC-8E20-A4671E0F6192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04E4-91B6-49A6-84EB-3BCB4367DC9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E9BCE-B9A0-4C7F-B47B-C6A4098D2DFE}" type="datetimeFigureOut">
              <a:rPr lang="el-GR" smtClean="0"/>
              <a:pPr/>
              <a:t>10/4/2020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6CA0-30D8-4E20-A158-ADAA3EFCDB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</a:t>
            </a:r>
            <a:endParaRPr lang="en-US" sz="8000" b="1" dirty="0" smtClean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80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Η ΡΙΖΑ</a:t>
            </a:r>
          </a:p>
          <a:p>
            <a:pPr algn="ctr">
              <a:spcBef>
                <a:spcPct val="0"/>
              </a:spcBef>
              <a:buNone/>
            </a:pPr>
            <a:r>
              <a:rPr lang="el-GR" sz="4400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</a:t>
            </a:r>
            <a:endParaRPr lang="el-GR" sz="4400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071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785794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Λειτουργίες ρίζας </a:t>
            </a:r>
            <a:endParaRPr lang="el-GR" b="1" dirty="0">
              <a:solidFill>
                <a:srgbClr val="008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   Απορρόφηση νερού  και θρεπτικών στοιχείων – </a:t>
            </a:r>
          </a:p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  τροφοδότηση υπέργειου          τμήματος φυτού</a:t>
            </a:r>
          </a:p>
          <a:p>
            <a:pPr>
              <a:buNone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11" name="10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7528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                       Στήριξη του φυτού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3" y="3214688"/>
            <a:ext cx="483869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- Θέση περιεχομένου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62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Όργανα αποταμίευσης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θρεπτικών ουσιών (άμυλο, ζάχαρη),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π.χ. ζαχαρότευτλα - καρότα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86124"/>
            <a:ext cx="5267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8000"/>
                </a:solidFill>
              </a:rPr>
              <a:t>Παράγοντες που επηρεάζουν την ανάπτυξη του ριζικού συστήματος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l-GR" dirty="0" smtClean="0"/>
              <a:t>Θερμοκρασία εδάφους: ανάπτυξη σε μεγαλύτερο εύρος θερμοκρασιών - αντοχή σε χαμηλές.</a:t>
            </a:r>
          </a:p>
          <a:p>
            <a:pPr>
              <a:spcBef>
                <a:spcPts val="600"/>
              </a:spcBef>
              <a:buNone/>
            </a:pPr>
            <a:endParaRPr lang="el-GR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l-GR" dirty="0" smtClean="0"/>
              <a:t>Υγρασία εδάφους: αναπτύσσεται προς την υγρασία - σε ξηρά εδάφη πιο βαθιά.</a:t>
            </a:r>
          </a:p>
          <a:p>
            <a:pPr>
              <a:spcBef>
                <a:spcPts val="600"/>
              </a:spcBef>
              <a:buNone/>
            </a:pPr>
            <a:endParaRPr lang="el-GR" dirty="0" smtClean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l-GR" dirty="0" smtClean="0"/>
              <a:t>Αερισμός εδάφους: παύση ανάπτυξης  κάτω του 5% σε </a:t>
            </a:r>
            <a:r>
              <a:rPr lang="en-US" dirty="0" smtClean="0"/>
              <a:t>O2</a:t>
            </a:r>
            <a:r>
              <a:rPr lang="el-GR" dirty="0" smtClean="0"/>
              <a:t> (εξαίρεση ρύζι), θάνατος σε υψηλή τιμή </a:t>
            </a:r>
            <a:r>
              <a:rPr lang="en-US" dirty="0" smtClean="0"/>
              <a:t>CO2</a:t>
            </a:r>
            <a:r>
              <a:rPr lang="el-GR" dirty="0" smtClean="0"/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el-GR" dirty="0" smtClean="0"/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l-GR" dirty="0" smtClean="0"/>
              <a:t>Θρεπτικές ουσίες : ο </a:t>
            </a:r>
            <a:r>
              <a:rPr lang="en-US" dirty="0" smtClean="0"/>
              <a:t>P </a:t>
            </a:r>
            <a:r>
              <a:rPr lang="el-GR" dirty="0" smtClean="0"/>
              <a:t>ευνοεί την </a:t>
            </a:r>
            <a:r>
              <a:rPr lang="el-GR" smtClean="0"/>
              <a:t>ανάπτυξη ενώ </a:t>
            </a:r>
            <a:r>
              <a:rPr lang="el-GR" dirty="0" smtClean="0"/>
              <a:t>το </a:t>
            </a:r>
            <a:r>
              <a:rPr lang="en-US" dirty="0" smtClean="0"/>
              <a:t>N</a:t>
            </a:r>
            <a:r>
              <a:rPr lang="el-GR" dirty="0" smtClean="0"/>
              <a:t> την ανάπτυξη του βλαστού.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Παράγοντες που επηρεάζουν την ανάπτυξη του ριζικού συστήματος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Υδατάνθρακες: το προμηθεύεται από το υπέργειο τμήμα του φυτού.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Δομή, σύσταση και ομοιογένεια του εδάφους: μεγαλύτερο όγκο στα ελαφριά εδάφη – μεγαλύτερη διακλάδωση στα βαριά και συνεκτικά 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Ανταγωνισμός ριζών: ίδια καλλιέργεια, ζιζάνια, άλλα είδη. Μείωση όγκου των ριζών λόγω έλλειψης νερού και θρεπτικών.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ρίζα είναι το υπόγειο τμήμα του φυτού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</a:t>
            </a:r>
          </a:p>
        </p:txBody>
      </p:sp>
      <p:pic>
        <p:nvPicPr>
          <p:cNvPr id="7" name="6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2314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600000" cy="28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ριζικό σύστημα αναπτύσσεται  σε μεγέθη, ανάλογα με το υπέργειο μέρος του φυτού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5000660" cy="41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71744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4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- Θέση περιεχομένου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08073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Μέρη της ρίζας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Κύρια ρίζα: εκφύονται τα παράρριζα. Στο άκρο της η καλύπτρα και τα ριζικά τριχίδια.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Θέση περιεχομένου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21510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Μέρη της ρίζας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Παράρριζα: στο άκρο τους η καλύπτρα και τα ριζικά τριχίδια.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Καλύπτρα και ριζικά τριχίδια: δεν φαίνονται με γυμνό μάτι.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8000"/>
                </a:solidFill>
              </a:rPr>
              <a:t>Είδη ριζικού συστήματος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600" dirty="0" smtClean="0"/>
              <a:t>Πασσαλώδης:  κύρια ρίζα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Θυσανωτό:   διακλαδίζεται απευθείας από το βλαστό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Κονδυλώδες: αποταμίευση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Γογγυλώδες: αποταμίευση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 smtClean="0"/>
              <a:t>Υπέργειο:  στήριξη, αναρρίχηση 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2102</TotalTime>
  <Words>265</Words>
  <Application>Microsoft Office PowerPoint</Application>
  <PresentationFormat>Προβολή στην οθόνη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Μέρη της ρίζας</vt:lpstr>
      <vt:lpstr>Μέρη της ρίζας</vt:lpstr>
      <vt:lpstr>Είδη ριζικού συστήματος</vt:lpstr>
      <vt:lpstr>Διαφάνεια 10</vt:lpstr>
      <vt:lpstr>Λειτουργίες ρίζας </vt:lpstr>
      <vt:lpstr>Διαφάνεια 12</vt:lpstr>
      <vt:lpstr>Διαφάνεια 13</vt:lpstr>
      <vt:lpstr>Παράγοντες που επηρεάζουν την ανάπτυξη του ριζικού συστήματος </vt:lpstr>
      <vt:lpstr>Παράγοντες που επηρεάζουν την ανάπτυξη του ριζικού συστήματος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persef</dc:creator>
  <cp:lastModifiedBy>Fouli</cp:lastModifiedBy>
  <cp:revision>205</cp:revision>
  <dcterms:created xsi:type="dcterms:W3CDTF">2014-12-02T21:21:54Z</dcterms:created>
  <dcterms:modified xsi:type="dcterms:W3CDTF">2020-04-09T21:08:12Z</dcterms:modified>
</cp:coreProperties>
</file>