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8" r:id="rId4"/>
    <p:sldId id="258" r:id="rId5"/>
    <p:sldId id="260" r:id="rId6"/>
    <p:sldId id="266"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n-US"/>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a:p>
        </p:txBody>
      </p:sp>
      <p:sp>
        <p:nvSpPr>
          <p:cNvPr id="4" name="Θέση ημερομηνίας 3"/>
          <p:cNvSpPr>
            <a:spLocks noGrp="1"/>
          </p:cNvSpPr>
          <p:nvPr>
            <p:ph type="dt" sz="half" idx="10"/>
          </p:nvPr>
        </p:nvSpPr>
        <p:spPr/>
        <p:txBody>
          <a:bodyPr/>
          <a:lstStyle/>
          <a:p>
            <a:fld id="{AB32920B-BF2A-4694-B3D4-4FE3D20CB2E1}" type="datetimeFigureOut">
              <a:rPr lang="en-US" smtClean="0"/>
              <a:t>24-Mar-21</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C77A3C81-C96C-40F0-9822-F4BE5EDC3473}" type="slidenum">
              <a:rPr lang="en-US" smtClean="0"/>
              <a:t>‹#›</a:t>
            </a:fld>
            <a:endParaRPr lang="en-US"/>
          </a:p>
        </p:txBody>
      </p:sp>
    </p:spTree>
    <p:extLst>
      <p:ext uri="{BB962C8B-B14F-4D97-AF65-F5344CB8AC3E}">
        <p14:creationId xmlns:p14="http://schemas.microsoft.com/office/powerpoint/2010/main" val="3670582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n-US"/>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3"/>
          <p:cNvSpPr>
            <a:spLocks noGrp="1"/>
          </p:cNvSpPr>
          <p:nvPr>
            <p:ph type="dt" sz="half" idx="10"/>
          </p:nvPr>
        </p:nvSpPr>
        <p:spPr/>
        <p:txBody>
          <a:bodyPr/>
          <a:lstStyle/>
          <a:p>
            <a:fld id="{AB32920B-BF2A-4694-B3D4-4FE3D20CB2E1}" type="datetimeFigureOut">
              <a:rPr lang="en-US" smtClean="0"/>
              <a:t>24-Mar-21</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C77A3C81-C96C-40F0-9822-F4BE5EDC3473}" type="slidenum">
              <a:rPr lang="en-US" smtClean="0"/>
              <a:t>‹#›</a:t>
            </a:fld>
            <a:endParaRPr lang="en-US"/>
          </a:p>
        </p:txBody>
      </p:sp>
    </p:spTree>
    <p:extLst>
      <p:ext uri="{BB962C8B-B14F-4D97-AF65-F5344CB8AC3E}">
        <p14:creationId xmlns:p14="http://schemas.microsoft.com/office/powerpoint/2010/main" val="1603893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3"/>
          <p:cNvSpPr>
            <a:spLocks noGrp="1"/>
          </p:cNvSpPr>
          <p:nvPr>
            <p:ph type="dt" sz="half" idx="10"/>
          </p:nvPr>
        </p:nvSpPr>
        <p:spPr/>
        <p:txBody>
          <a:bodyPr/>
          <a:lstStyle/>
          <a:p>
            <a:fld id="{AB32920B-BF2A-4694-B3D4-4FE3D20CB2E1}" type="datetimeFigureOut">
              <a:rPr lang="en-US" smtClean="0"/>
              <a:t>24-Mar-21</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C77A3C81-C96C-40F0-9822-F4BE5EDC3473}" type="slidenum">
              <a:rPr lang="en-US" smtClean="0"/>
              <a:t>‹#›</a:t>
            </a:fld>
            <a:endParaRPr lang="en-US"/>
          </a:p>
        </p:txBody>
      </p:sp>
    </p:spTree>
    <p:extLst>
      <p:ext uri="{BB962C8B-B14F-4D97-AF65-F5344CB8AC3E}">
        <p14:creationId xmlns:p14="http://schemas.microsoft.com/office/powerpoint/2010/main" val="347709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n-US"/>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3"/>
          <p:cNvSpPr>
            <a:spLocks noGrp="1"/>
          </p:cNvSpPr>
          <p:nvPr>
            <p:ph type="dt" sz="half" idx="10"/>
          </p:nvPr>
        </p:nvSpPr>
        <p:spPr/>
        <p:txBody>
          <a:bodyPr/>
          <a:lstStyle/>
          <a:p>
            <a:fld id="{AB32920B-BF2A-4694-B3D4-4FE3D20CB2E1}" type="datetimeFigureOut">
              <a:rPr lang="en-US" smtClean="0"/>
              <a:t>24-Mar-21</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C77A3C81-C96C-40F0-9822-F4BE5EDC3473}" type="slidenum">
              <a:rPr lang="en-US" smtClean="0"/>
              <a:t>‹#›</a:t>
            </a:fld>
            <a:endParaRPr lang="en-US"/>
          </a:p>
        </p:txBody>
      </p:sp>
    </p:spTree>
    <p:extLst>
      <p:ext uri="{BB962C8B-B14F-4D97-AF65-F5344CB8AC3E}">
        <p14:creationId xmlns:p14="http://schemas.microsoft.com/office/powerpoint/2010/main" val="1204800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n-US"/>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AB32920B-BF2A-4694-B3D4-4FE3D20CB2E1}" type="datetimeFigureOut">
              <a:rPr lang="en-US" smtClean="0"/>
              <a:t>24-Mar-21</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C77A3C81-C96C-40F0-9822-F4BE5EDC3473}" type="slidenum">
              <a:rPr lang="en-US" smtClean="0"/>
              <a:t>‹#›</a:t>
            </a:fld>
            <a:endParaRPr lang="en-US"/>
          </a:p>
        </p:txBody>
      </p:sp>
    </p:spTree>
    <p:extLst>
      <p:ext uri="{BB962C8B-B14F-4D97-AF65-F5344CB8AC3E}">
        <p14:creationId xmlns:p14="http://schemas.microsoft.com/office/powerpoint/2010/main" val="2582199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n-US"/>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Θέση ημερομηνίας 4"/>
          <p:cNvSpPr>
            <a:spLocks noGrp="1"/>
          </p:cNvSpPr>
          <p:nvPr>
            <p:ph type="dt" sz="half" idx="10"/>
          </p:nvPr>
        </p:nvSpPr>
        <p:spPr/>
        <p:txBody>
          <a:bodyPr/>
          <a:lstStyle/>
          <a:p>
            <a:fld id="{AB32920B-BF2A-4694-B3D4-4FE3D20CB2E1}" type="datetimeFigureOut">
              <a:rPr lang="en-US" smtClean="0"/>
              <a:t>24-Mar-21</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C77A3C81-C96C-40F0-9822-F4BE5EDC3473}" type="slidenum">
              <a:rPr lang="en-US" smtClean="0"/>
              <a:t>‹#›</a:t>
            </a:fld>
            <a:endParaRPr lang="en-US"/>
          </a:p>
        </p:txBody>
      </p:sp>
    </p:spTree>
    <p:extLst>
      <p:ext uri="{BB962C8B-B14F-4D97-AF65-F5344CB8AC3E}">
        <p14:creationId xmlns:p14="http://schemas.microsoft.com/office/powerpoint/2010/main" val="4132648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n-US"/>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Θέση ημερομηνίας 6"/>
          <p:cNvSpPr>
            <a:spLocks noGrp="1"/>
          </p:cNvSpPr>
          <p:nvPr>
            <p:ph type="dt" sz="half" idx="10"/>
          </p:nvPr>
        </p:nvSpPr>
        <p:spPr/>
        <p:txBody>
          <a:bodyPr/>
          <a:lstStyle/>
          <a:p>
            <a:fld id="{AB32920B-BF2A-4694-B3D4-4FE3D20CB2E1}" type="datetimeFigureOut">
              <a:rPr lang="en-US" smtClean="0"/>
              <a:t>24-Mar-21</a:t>
            </a:fld>
            <a:endParaRPr lang="en-US"/>
          </a:p>
        </p:txBody>
      </p:sp>
      <p:sp>
        <p:nvSpPr>
          <p:cNvPr id="8" name="Θέση υποσέλιδου 7"/>
          <p:cNvSpPr>
            <a:spLocks noGrp="1"/>
          </p:cNvSpPr>
          <p:nvPr>
            <p:ph type="ftr" sz="quarter" idx="11"/>
          </p:nvPr>
        </p:nvSpPr>
        <p:spPr/>
        <p:txBody>
          <a:bodyPr/>
          <a:lstStyle/>
          <a:p>
            <a:endParaRPr lang="en-US"/>
          </a:p>
        </p:txBody>
      </p:sp>
      <p:sp>
        <p:nvSpPr>
          <p:cNvPr id="9" name="Θέση αριθμού διαφάνειας 8"/>
          <p:cNvSpPr>
            <a:spLocks noGrp="1"/>
          </p:cNvSpPr>
          <p:nvPr>
            <p:ph type="sldNum" sz="quarter" idx="12"/>
          </p:nvPr>
        </p:nvSpPr>
        <p:spPr/>
        <p:txBody>
          <a:bodyPr/>
          <a:lstStyle/>
          <a:p>
            <a:fld id="{C77A3C81-C96C-40F0-9822-F4BE5EDC3473}" type="slidenum">
              <a:rPr lang="en-US" smtClean="0"/>
              <a:t>‹#›</a:t>
            </a:fld>
            <a:endParaRPr lang="en-US"/>
          </a:p>
        </p:txBody>
      </p:sp>
    </p:spTree>
    <p:extLst>
      <p:ext uri="{BB962C8B-B14F-4D97-AF65-F5344CB8AC3E}">
        <p14:creationId xmlns:p14="http://schemas.microsoft.com/office/powerpoint/2010/main" val="2318399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n-US"/>
          </a:p>
        </p:txBody>
      </p:sp>
      <p:sp>
        <p:nvSpPr>
          <p:cNvPr id="3" name="Θέση ημερομηνίας 2"/>
          <p:cNvSpPr>
            <a:spLocks noGrp="1"/>
          </p:cNvSpPr>
          <p:nvPr>
            <p:ph type="dt" sz="half" idx="10"/>
          </p:nvPr>
        </p:nvSpPr>
        <p:spPr/>
        <p:txBody>
          <a:bodyPr/>
          <a:lstStyle/>
          <a:p>
            <a:fld id="{AB32920B-BF2A-4694-B3D4-4FE3D20CB2E1}" type="datetimeFigureOut">
              <a:rPr lang="en-US" smtClean="0"/>
              <a:t>24-Mar-21</a:t>
            </a:fld>
            <a:endParaRPr lang="en-US"/>
          </a:p>
        </p:txBody>
      </p:sp>
      <p:sp>
        <p:nvSpPr>
          <p:cNvPr id="4" name="Θέση υποσέλιδου 3"/>
          <p:cNvSpPr>
            <a:spLocks noGrp="1"/>
          </p:cNvSpPr>
          <p:nvPr>
            <p:ph type="ftr" sz="quarter" idx="11"/>
          </p:nvPr>
        </p:nvSpPr>
        <p:spPr/>
        <p:txBody>
          <a:bodyPr/>
          <a:lstStyle/>
          <a:p>
            <a:endParaRPr lang="en-US"/>
          </a:p>
        </p:txBody>
      </p:sp>
      <p:sp>
        <p:nvSpPr>
          <p:cNvPr id="5" name="Θέση αριθμού διαφάνειας 4"/>
          <p:cNvSpPr>
            <a:spLocks noGrp="1"/>
          </p:cNvSpPr>
          <p:nvPr>
            <p:ph type="sldNum" sz="quarter" idx="12"/>
          </p:nvPr>
        </p:nvSpPr>
        <p:spPr/>
        <p:txBody>
          <a:bodyPr/>
          <a:lstStyle/>
          <a:p>
            <a:fld id="{C77A3C81-C96C-40F0-9822-F4BE5EDC3473}" type="slidenum">
              <a:rPr lang="en-US" smtClean="0"/>
              <a:t>‹#›</a:t>
            </a:fld>
            <a:endParaRPr lang="en-US"/>
          </a:p>
        </p:txBody>
      </p:sp>
    </p:spTree>
    <p:extLst>
      <p:ext uri="{BB962C8B-B14F-4D97-AF65-F5344CB8AC3E}">
        <p14:creationId xmlns:p14="http://schemas.microsoft.com/office/powerpoint/2010/main" val="235233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AB32920B-BF2A-4694-B3D4-4FE3D20CB2E1}" type="datetimeFigureOut">
              <a:rPr lang="en-US" smtClean="0"/>
              <a:t>24-Mar-21</a:t>
            </a:fld>
            <a:endParaRPr lang="en-US"/>
          </a:p>
        </p:txBody>
      </p:sp>
      <p:sp>
        <p:nvSpPr>
          <p:cNvPr id="3" name="Θέση υποσέλιδου 2"/>
          <p:cNvSpPr>
            <a:spLocks noGrp="1"/>
          </p:cNvSpPr>
          <p:nvPr>
            <p:ph type="ftr" sz="quarter" idx="11"/>
          </p:nvPr>
        </p:nvSpPr>
        <p:spPr/>
        <p:txBody>
          <a:bodyPr/>
          <a:lstStyle/>
          <a:p>
            <a:endParaRPr lang="en-US"/>
          </a:p>
        </p:txBody>
      </p:sp>
      <p:sp>
        <p:nvSpPr>
          <p:cNvPr id="4" name="Θέση αριθμού διαφάνειας 3"/>
          <p:cNvSpPr>
            <a:spLocks noGrp="1"/>
          </p:cNvSpPr>
          <p:nvPr>
            <p:ph type="sldNum" sz="quarter" idx="12"/>
          </p:nvPr>
        </p:nvSpPr>
        <p:spPr/>
        <p:txBody>
          <a:bodyPr/>
          <a:lstStyle/>
          <a:p>
            <a:fld id="{C77A3C81-C96C-40F0-9822-F4BE5EDC3473}" type="slidenum">
              <a:rPr lang="en-US" smtClean="0"/>
              <a:t>‹#›</a:t>
            </a:fld>
            <a:endParaRPr lang="en-US"/>
          </a:p>
        </p:txBody>
      </p:sp>
    </p:spTree>
    <p:extLst>
      <p:ext uri="{BB962C8B-B14F-4D97-AF65-F5344CB8AC3E}">
        <p14:creationId xmlns:p14="http://schemas.microsoft.com/office/powerpoint/2010/main" val="270622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n-US"/>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B32920B-BF2A-4694-B3D4-4FE3D20CB2E1}" type="datetimeFigureOut">
              <a:rPr lang="en-US" smtClean="0"/>
              <a:t>24-Mar-21</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C77A3C81-C96C-40F0-9822-F4BE5EDC3473}" type="slidenum">
              <a:rPr lang="en-US" smtClean="0"/>
              <a:t>‹#›</a:t>
            </a:fld>
            <a:endParaRPr lang="en-US"/>
          </a:p>
        </p:txBody>
      </p:sp>
    </p:spTree>
    <p:extLst>
      <p:ext uri="{BB962C8B-B14F-4D97-AF65-F5344CB8AC3E}">
        <p14:creationId xmlns:p14="http://schemas.microsoft.com/office/powerpoint/2010/main" val="2511483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n-US"/>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B32920B-BF2A-4694-B3D4-4FE3D20CB2E1}" type="datetimeFigureOut">
              <a:rPr lang="en-US" smtClean="0"/>
              <a:t>24-Mar-21</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C77A3C81-C96C-40F0-9822-F4BE5EDC3473}" type="slidenum">
              <a:rPr lang="en-US" smtClean="0"/>
              <a:t>‹#›</a:t>
            </a:fld>
            <a:endParaRPr lang="en-US"/>
          </a:p>
        </p:txBody>
      </p:sp>
    </p:spTree>
    <p:extLst>
      <p:ext uri="{BB962C8B-B14F-4D97-AF65-F5344CB8AC3E}">
        <p14:creationId xmlns:p14="http://schemas.microsoft.com/office/powerpoint/2010/main" val="3412682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n-US"/>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32920B-BF2A-4694-B3D4-4FE3D20CB2E1}" type="datetimeFigureOut">
              <a:rPr lang="en-US" smtClean="0"/>
              <a:t>24-Mar-21</a:t>
            </a:fld>
            <a:endParaRPr lang="en-US"/>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7A3C81-C96C-40F0-9822-F4BE5EDC3473}" type="slidenum">
              <a:rPr lang="en-US" smtClean="0"/>
              <a:t>‹#›</a:t>
            </a:fld>
            <a:endParaRPr lang="en-US"/>
          </a:p>
        </p:txBody>
      </p:sp>
    </p:spTree>
    <p:extLst>
      <p:ext uri="{BB962C8B-B14F-4D97-AF65-F5344CB8AC3E}">
        <p14:creationId xmlns:p14="http://schemas.microsoft.com/office/powerpoint/2010/main" val="3418885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09600" y="685800"/>
            <a:ext cx="7772400" cy="1470025"/>
          </a:xfrm>
        </p:spPr>
        <p:txBody>
          <a:bodyPr/>
          <a:lstStyle/>
          <a:p>
            <a:r>
              <a:rPr lang="el-GR" dirty="0" smtClean="0">
                <a:solidFill>
                  <a:schemeClr val="tx2">
                    <a:lumMod val="60000"/>
                    <a:lumOff val="40000"/>
                  </a:schemeClr>
                </a:solidFill>
              </a:rPr>
              <a:t>Κανόνες υγιεινής</a:t>
            </a:r>
            <a:endParaRPr lang="en-US" dirty="0">
              <a:solidFill>
                <a:schemeClr val="tx2">
                  <a:lumMod val="60000"/>
                  <a:lumOff val="40000"/>
                </a:schemeClr>
              </a:solidFill>
            </a:endParaRP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8050" y="2305050"/>
            <a:ext cx="2247900" cy="224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410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57150"/>
            <a:ext cx="7467599" cy="560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1929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92162"/>
          </a:xfrm>
        </p:spPr>
        <p:txBody>
          <a:bodyPr>
            <a:normAutofit/>
          </a:bodyPr>
          <a:lstStyle/>
          <a:p>
            <a:r>
              <a:rPr lang="el-GR" sz="3200" dirty="0" smtClean="0">
                <a:solidFill>
                  <a:schemeClr val="tx2">
                    <a:lumMod val="60000"/>
                    <a:lumOff val="40000"/>
                  </a:schemeClr>
                </a:solidFill>
              </a:rPr>
              <a:t>Κανόνες προσωπικής υγιεινής</a:t>
            </a:r>
            <a:endParaRPr lang="en-US" sz="3200" dirty="0">
              <a:solidFill>
                <a:schemeClr val="tx2">
                  <a:lumMod val="60000"/>
                  <a:lumOff val="40000"/>
                </a:schemeClr>
              </a:solidFill>
            </a:endParaRPr>
          </a:p>
        </p:txBody>
      </p:sp>
      <p:sp>
        <p:nvSpPr>
          <p:cNvPr id="3" name="Θέση περιεχομένου 2"/>
          <p:cNvSpPr>
            <a:spLocks noGrp="1"/>
          </p:cNvSpPr>
          <p:nvPr>
            <p:ph idx="1"/>
          </p:nvPr>
        </p:nvSpPr>
        <p:spPr>
          <a:xfrm>
            <a:off x="152400" y="1066800"/>
            <a:ext cx="8229600" cy="5029200"/>
          </a:xfrm>
        </p:spPr>
        <p:txBody>
          <a:bodyPr>
            <a:normAutofit fontScale="62500" lnSpcReduction="20000"/>
          </a:bodyPr>
          <a:lstStyle/>
          <a:p>
            <a:r>
              <a:rPr lang="el-GR" dirty="0">
                <a:solidFill>
                  <a:schemeClr val="tx2">
                    <a:lumMod val="75000"/>
                  </a:schemeClr>
                </a:solidFill>
              </a:rPr>
              <a:t>Δεν ακουμπάμε τα χέρια </a:t>
            </a:r>
            <a:r>
              <a:rPr lang="el-GR" dirty="0" smtClean="0">
                <a:solidFill>
                  <a:schemeClr val="tx2">
                    <a:lumMod val="75000"/>
                  </a:schemeClr>
                </a:solidFill>
              </a:rPr>
              <a:t>στο </a:t>
            </a:r>
            <a:r>
              <a:rPr lang="el-GR" dirty="0">
                <a:solidFill>
                  <a:schemeClr val="tx2">
                    <a:lumMod val="75000"/>
                  </a:schemeClr>
                </a:solidFill>
              </a:rPr>
              <a:t>στόμα, στη μύτη ή στα μάτια, για να μη μεταφέρουμε μικρόβια.</a:t>
            </a:r>
          </a:p>
          <a:p>
            <a:r>
              <a:rPr lang="el-GR" dirty="0">
                <a:solidFill>
                  <a:schemeClr val="tx2">
                    <a:lumMod val="75000"/>
                  </a:schemeClr>
                </a:solidFill>
              </a:rPr>
              <a:t>Όταν βρισκόμαστε εκτός σπιτιού, ακουμπάμε </a:t>
            </a:r>
            <a:r>
              <a:rPr lang="el-GR" dirty="0" smtClean="0">
                <a:solidFill>
                  <a:schemeClr val="tx2">
                    <a:lumMod val="75000"/>
                  </a:schemeClr>
                </a:solidFill>
              </a:rPr>
              <a:t>τα </a:t>
            </a:r>
            <a:r>
              <a:rPr lang="el-GR" dirty="0">
                <a:solidFill>
                  <a:schemeClr val="tx2">
                    <a:lumMod val="75000"/>
                  </a:schemeClr>
                </a:solidFill>
              </a:rPr>
              <a:t>αντικείμενα (π.χ. πόμολα, τηλέφωνα, χερούλια, ποντίκι υπολογιστή κ.λπ.) χρησιμοποιώντας αντισηπτικά μαντιλάκια ή καθαρίζουμε τα χέρια μας με τα μαντιλάκια αμέσως μετά.</a:t>
            </a:r>
          </a:p>
          <a:p>
            <a:r>
              <a:rPr lang="el-GR" dirty="0">
                <a:solidFill>
                  <a:schemeClr val="tx2">
                    <a:lumMod val="75000"/>
                  </a:schemeClr>
                </a:solidFill>
              </a:rPr>
              <a:t>Όταν βήχουμε ή φτερνιζόμαστε, καλύπτουμε τη μύτη και το στόμα με το μανίκι στο ύψος του αγκώνα και δεν βήχουμε στις παλάμες, για να μην εξαπλωθούν τα μικρόβια. Ιδανικά, χρησιμοποιούμε χαρτομάντιλο το οποίο θα πετάξουμε αμέσως μετά.</a:t>
            </a:r>
          </a:p>
          <a:p>
            <a:r>
              <a:rPr lang="el-GR" dirty="0">
                <a:solidFill>
                  <a:schemeClr val="tx2">
                    <a:lumMod val="75000"/>
                  </a:schemeClr>
                </a:solidFill>
              </a:rPr>
              <a:t>Εάν μας έρθει να βήξουμε ή να φτερνιστούμε την ώρα του φαγητού, γυρίζουμε το κεφάλι μας ώστε να μη βήξουμε/φτερνιστούμε πάνω στο φαγητό.</a:t>
            </a:r>
          </a:p>
          <a:p>
            <a:r>
              <a:rPr lang="el-GR" dirty="0">
                <a:solidFill>
                  <a:schemeClr val="tx2">
                    <a:lumMod val="75000"/>
                  </a:schemeClr>
                </a:solidFill>
              </a:rPr>
              <a:t>Φροντίζουμε τη σωματική μας καθαριότητα κάνοντας συχνά ντους και μπάνιο. </a:t>
            </a:r>
          </a:p>
          <a:p>
            <a:r>
              <a:rPr lang="el-GR" dirty="0">
                <a:solidFill>
                  <a:schemeClr val="tx2">
                    <a:lumMod val="75000"/>
                  </a:schemeClr>
                </a:solidFill>
              </a:rPr>
              <a:t>Δεν δανείζουμε σε φίλους μας προσωπικά είδη, όπως οδοντόβουρτσα, πετσέτα, σφουγγάρι και κυρίως σκεύη φαγητού, ποτήρι νερού κ.λπ.</a:t>
            </a:r>
          </a:p>
          <a:p>
            <a:endParaRPr lang="el-GR" dirty="0">
              <a:solidFill>
                <a:schemeClr val="tx2">
                  <a:lumMod val="75000"/>
                </a:schemeClr>
              </a:solidFill>
            </a:endParaRPr>
          </a:p>
          <a:p>
            <a:endParaRPr lang="en-US" dirty="0"/>
          </a:p>
        </p:txBody>
      </p:sp>
    </p:spTree>
    <p:extLst>
      <p:ext uri="{BB962C8B-B14F-4D97-AF65-F5344CB8AC3E}">
        <p14:creationId xmlns:p14="http://schemas.microsoft.com/office/powerpoint/2010/main" val="3206529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533400"/>
            <a:ext cx="5257800" cy="5605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1752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5950" y="1543050"/>
            <a:ext cx="5372100" cy="377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76071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28600"/>
            <a:ext cx="6324600" cy="632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161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100" dirty="0" smtClean="0"/>
              <a:t>Μπορείς να βάλεις τις εικόνες στη σωστή σειρά για να δείξεις πως πλένουμε τα χέρια</a:t>
            </a:r>
            <a:r>
              <a:rPr lang="el-GR" dirty="0" smtClean="0"/>
              <a:t>.</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600200"/>
            <a:ext cx="6322525" cy="4887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104259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427</TotalTime>
  <Words>176</Words>
  <Application>Microsoft Office PowerPoint</Application>
  <PresentationFormat>Προβολή στην οθόνη (4:3)</PresentationFormat>
  <Paragraphs>9</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Θέμα του Office</vt:lpstr>
      <vt:lpstr>Κανόνες υγιεινής</vt:lpstr>
      <vt:lpstr>Παρουσίαση του PowerPoint</vt:lpstr>
      <vt:lpstr>Κανόνες προσωπικής υγιεινής</vt:lpstr>
      <vt:lpstr>Παρουσίαση του PowerPoint</vt:lpstr>
      <vt:lpstr>Παρουσίαση του PowerPoint</vt:lpstr>
      <vt:lpstr>Παρουσίαση του PowerPoint</vt:lpstr>
      <vt:lpstr>Μπορείς να βάλεις τις εικόνες στη σωστή σειρά για να δείξεις πως πλένουμε τα χέρια.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pita</dc:creator>
  <cp:lastModifiedBy>pita</cp:lastModifiedBy>
  <cp:revision>8</cp:revision>
  <dcterms:created xsi:type="dcterms:W3CDTF">2021-03-17T17:45:52Z</dcterms:created>
  <dcterms:modified xsi:type="dcterms:W3CDTF">2021-03-24T21:29:03Z</dcterms:modified>
</cp:coreProperties>
</file>