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B4A9-5A6F-4392-ABA8-3807842634A5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89B-5F4A-4A69-92F5-BB106BCAE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7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B4A9-5A6F-4392-ABA8-3807842634A5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89B-5F4A-4A69-92F5-BB106BCAE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5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B4A9-5A6F-4392-ABA8-3807842634A5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89B-5F4A-4A69-92F5-BB106BCAE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4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B4A9-5A6F-4392-ABA8-3807842634A5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89B-5F4A-4A69-92F5-BB106BCAE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B4A9-5A6F-4392-ABA8-3807842634A5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89B-5F4A-4A69-92F5-BB106BCAE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B4A9-5A6F-4392-ABA8-3807842634A5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89B-5F4A-4A69-92F5-BB106BCAE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8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B4A9-5A6F-4392-ABA8-3807842634A5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89B-5F4A-4A69-92F5-BB106BCAE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8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B4A9-5A6F-4392-ABA8-3807842634A5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89B-5F4A-4A69-92F5-BB106BCAE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B4A9-5A6F-4392-ABA8-3807842634A5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89B-5F4A-4A69-92F5-BB106BCAE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B4A9-5A6F-4392-ABA8-3807842634A5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89B-5F4A-4A69-92F5-BB106BCAE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3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B4A9-5A6F-4392-ABA8-3807842634A5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89B-5F4A-4A69-92F5-BB106BCAE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2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AB4A9-5A6F-4392-ABA8-3807842634A5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489B-5F4A-4A69-92F5-BB106BCAE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6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l-GR" sz="5400" dirty="0" smtClean="0">
                <a:solidFill>
                  <a:schemeClr val="accent5">
                    <a:lumMod val="75000"/>
                  </a:schemeClr>
                </a:solidFill>
              </a:rPr>
              <a:t>Τα συναισθήματα μου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038600" y="59319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                             </a:t>
            </a:r>
            <a:r>
              <a:rPr lang="el-GR" dirty="0" smtClean="0"/>
              <a:t>Σοφία </a:t>
            </a:r>
            <a:r>
              <a:rPr lang="el-GR" dirty="0" smtClean="0"/>
              <a:t>Βάρναλη ΠΕ87.06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95834"/>
            <a:ext cx="3905250" cy="376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50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752600" y="2057400"/>
            <a:ext cx="2057400" cy="31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85" y="2049031"/>
            <a:ext cx="2057400" cy="314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1596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Ευχάριστα και δυσάρεστα συναισθήματα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Κάποια από τα συναισθήματα μας κάνουν να νιώθουμε όμορφα και κάποια άλλα άσχημα μπορείς να κολλήσεις στην κάθε στήλη τα συναισθήματα που ταιριάζουν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ευχάριστα συναισθήματα                   δυσάρεστα συναισθήματα</a:t>
            </a:r>
          </a:p>
          <a:p>
            <a:pPr marL="0" indent="0">
              <a:buNone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Χαρά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ζήλια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      αγάπη         θυμός             λύπη        στεναχώρια          ντροπή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ικανοποίηση              φόβος             ηρεμία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         αγωνία               αγανάκτηση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5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6257364" cy="628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95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2194"/>
            <a:ext cx="5715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72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019800" cy="65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07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588"/>
            <a:ext cx="5257800" cy="675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"/>
            <a:ext cx="6311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2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0"/>
            <a:ext cx="73501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04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6464300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56476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52</Words>
  <Application>Microsoft Office PowerPoint</Application>
  <PresentationFormat>Προβολή στην οθόνη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Τα συναισθήματα μου</vt:lpstr>
      <vt:lpstr>Ευχάριστα και δυσάρεστα συναισθήματα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συναισθήματα μου</dc:title>
  <dc:creator>pita</dc:creator>
  <cp:lastModifiedBy>pita</cp:lastModifiedBy>
  <cp:revision>8</cp:revision>
  <dcterms:created xsi:type="dcterms:W3CDTF">2021-03-12T10:50:54Z</dcterms:created>
  <dcterms:modified xsi:type="dcterms:W3CDTF">2021-03-17T17:25:01Z</dcterms:modified>
</cp:coreProperties>
</file>