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2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7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8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0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88BF3-7A9D-4E16-8824-B8F5F32566A9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0090-49E5-4334-98D6-6F070CFC6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810000" y="5943600"/>
            <a:ext cx="5105400" cy="733331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Σοφία Βάρναλη ΠΕ87.06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5391150" cy="395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3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740461" cy="54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08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143"/>
            <a:ext cx="8788400" cy="621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77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5562599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77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194650"/>
            <a:ext cx="8229600" cy="948350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Μπορείς να</a:t>
            </a:r>
            <a:r>
              <a:rPr lang="en-US" sz="1800" b="1" dirty="0" smtClean="0"/>
              <a:t> </a:t>
            </a:r>
            <a:r>
              <a:rPr lang="el-GR" sz="1800" b="1" dirty="0" smtClean="0"/>
              <a:t>βρεις από περιοδικά και να κολλήσεις μέσα στο στόμα τις τροφές που κάνουν καλό στα δόντια</a:t>
            </a:r>
            <a:r>
              <a:rPr lang="en-US" sz="1800" b="1" dirty="0" smtClean="0"/>
              <a:t>;</a:t>
            </a:r>
            <a:endParaRPr lang="en-US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839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48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Οδηγίες για το πώς πλένουμε τα δόντια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3275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7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Μπορείς να ενώσεις τις τελίτσες με τους αριθμούς</a:t>
            </a:r>
            <a:r>
              <a:rPr lang="en-US" sz="3200" dirty="0" smtClean="0"/>
              <a:t>;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399"/>
            <a:ext cx="6629400" cy="559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209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</Words>
  <Application>Microsoft Office PowerPoint</Application>
  <PresentationFormat>Προβολή στην οθόνη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Σοφία Βάρναλη ΠΕ87.06</vt:lpstr>
      <vt:lpstr>Παρουσίαση του PowerPoint</vt:lpstr>
      <vt:lpstr>Παρουσίαση του PowerPoint</vt:lpstr>
      <vt:lpstr>Παρουσίαση του PowerPoint</vt:lpstr>
      <vt:lpstr>Μπορείς να βρεις από περιοδικά και να κολλήσεις μέσα στο στόμα τις τροφές που κάνουν καλό στα δόντια;</vt:lpstr>
      <vt:lpstr>Οδηγίες για το πώς πλένουμε τα δόντια</vt:lpstr>
      <vt:lpstr>Μπορείς να ενώσεις τις τελίτσες με τους αριθμούς;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Σοφία Βάρναλη ΠΕ87.06</dc:title>
  <dc:creator>pita</dc:creator>
  <cp:lastModifiedBy>pita</cp:lastModifiedBy>
  <cp:revision>4</cp:revision>
  <dcterms:created xsi:type="dcterms:W3CDTF">2021-03-12T15:21:21Z</dcterms:created>
  <dcterms:modified xsi:type="dcterms:W3CDTF">2021-03-17T17:27:50Z</dcterms:modified>
</cp:coreProperties>
</file>