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2A7C-B24A-4ED8-A972-F636093720E5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0A20-A07D-4745-84CD-C9EE0809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077200" cy="2971800"/>
          </a:xfrm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Κίνδυνοι για ατυχήματα </a:t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στο σπίτι</a:t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                                   </a:t>
            </a:r>
            <a:r>
              <a:rPr lang="el-GR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Σοφία Βάρναλη ΠΕ87.06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819400" cy="28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Χρήσιμα τηλέφωνα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8062"/>
            <a:ext cx="7391400" cy="52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4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Τα τηλέφωνα των δικών μου ανθρώπων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45878"/>
            <a:ext cx="3833812" cy="49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90593"/>
            <a:ext cx="4991100" cy="67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63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Μπορείς να εντοπίσεις που είναι οι κίνδυνοι</a:t>
            </a:r>
            <a:r>
              <a:rPr lang="en-US" sz="3200" dirty="0" smtClean="0"/>
              <a:t> </a:t>
            </a:r>
            <a:r>
              <a:rPr lang="el-GR" sz="3200" dirty="0" smtClean="0"/>
              <a:t>για ατυχήματα μέσα στην κουζίνα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8" y="1447800"/>
            <a:ext cx="7059083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2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05800" cy="58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7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Μπορείς να εντοπίσεις που είναι οι κίνδυνοι για ατυχήματα μέσα </a:t>
            </a:r>
            <a:r>
              <a:rPr lang="el-GR" sz="3200" dirty="0" smtClean="0"/>
              <a:t>στο μπάνιο;</a:t>
            </a:r>
            <a:endParaRPr lang="en-US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378700" cy="51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516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37</Words>
  <Application>Microsoft Office PowerPoint</Application>
  <PresentationFormat>Προβολή στην οθόνη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Κίνδυνοι για ατυχήματα  στο σπίτι                                    Σοφία Βάρναλη ΠΕ87.06</vt:lpstr>
      <vt:lpstr>Χρήσιμα τηλέφωνα</vt:lpstr>
      <vt:lpstr>Τα τηλέφωνα των δικών μου ανθρώπων</vt:lpstr>
      <vt:lpstr>Παρουσίαση του PowerPoint</vt:lpstr>
      <vt:lpstr>Μπορείς να εντοπίσεις που είναι οι κίνδυνοι για ατυχήματα μέσα στην κουζίνα;</vt:lpstr>
      <vt:lpstr>Παρουσίαση του PowerPoint</vt:lpstr>
      <vt:lpstr>Μπορείς να εντοπίσεις που είναι οι κίνδυνοι για ατυχήματα μέσα στο μπάνιο;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Κινδυνοι στο σπιτι</dc:title>
  <dc:creator>pita</dc:creator>
  <cp:lastModifiedBy>pita</cp:lastModifiedBy>
  <cp:revision>4</cp:revision>
  <dcterms:created xsi:type="dcterms:W3CDTF">2021-03-22T07:57:00Z</dcterms:created>
  <dcterms:modified xsi:type="dcterms:W3CDTF">2021-03-24T21:55:11Z</dcterms:modified>
</cp:coreProperties>
</file>