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DC506F-DDB5-4F4A-A562-181394B47C61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6AE1BF-EC1F-43EC-AFFC-9769DF5E6FB2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41novFw4r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mtClean="0"/>
              <a:t>ΕΕΕΕΚ ΤΥΜΠΑΚΙΟΥ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1800" dirty="0" smtClean="0"/>
              <a:t>Κοινωνική Λειτουργός: Κοπιδάκη Ιφιγένεια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i="1" dirty="0" smtClean="0"/>
          </a:p>
          <a:p>
            <a:pPr algn="ctr"/>
            <a:r>
              <a:rPr lang="el-GR" i="1" dirty="0" smtClean="0"/>
              <a:t>Μάθημα: Μαθαίνω τα Συναισθήματα </a:t>
            </a:r>
            <a:endParaRPr lang="el-GR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Χαρούμενος…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Αφήνουμε το παιδί να παρατηρήσει την εικόνα. Ζητάμε να περιγράψει τι βλέπει ή  του εξηγούμε ότι το αγόρι είναι χαρούμενο. Προσπαθούμε να μιμηθούμε την εικόνα με εκφράσεις προσώπου (χαμόγελο) και ανοικτά χέρια δείχνοντας ότι είμαστε χαρούμενοι. </a:t>
            </a:r>
            <a:endParaRPr lang="el-GR" sz="1800" dirty="0"/>
          </a:p>
        </p:txBody>
      </p:sp>
      <p:pic>
        <p:nvPicPr>
          <p:cNvPr id="4" name="3 - Εικόνα" descr="αρχείο λήψη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284984"/>
            <a:ext cx="2880320" cy="30243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Χαρούμενος…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το παιδί μπορέσει να εξηγήσει ρωτάμε: </a:t>
            </a:r>
            <a:r>
              <a:rPr lang="en-US" dirty="0" smtClean="0"/>
              <a:t>“</a:t>
            </a:r>
            <a:r>
              <a:rPr lang="el-GR" dirty="0" smtClean="0"/>
              <a:t>γιατί το παιδί της φωτογραφίας είναι χαρούμενο</a:t>
            </a:r>
            <a:r>
              <a:rPr lang="en-US" dirty="0" smtClean="0"/>
              <a:t>”; </a:t>
            </a:r>
            <a:r>
              <a:rPr lang="el-GR" dirty="0" smtClean="0"/>
              <a:t>Αν το παιδί δεν μπορέσει να εξηγήσει μπορούμε απλώς να παίξουμε μαζί του ένα παιχνίδι δείχνοντας και λέγοντας του πόσο χαρούμενοι είμαστε με αυτό. </a:t>
            </a:r>
            <a:endParaRPr lang="el-GR" dirty="0"/>
          </a:p>
        </p:txBody>
      </p:sp>
      <p:pic>
        <p:nvPicPr>
          <p:cNvPr id="4" name="3 - Εικόνα" descr="χαρούμεν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933056"/>
            <a:ext cx="4464496" cy="29249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Λυπημένος…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 smtClean="0"/>
              <a:t>Αφήνουμε το παιδί να παρατηρήσει την εικόνα. Ζητάμε να περιγράψει τι βλέπει ή  του εξηγούμε ότι το αγόρι είναι λυπημένο. Προσπαθούμε να μιμηθούμε την εικόνα με εκφράσεις προσώπου (λύπη, ) και κατσουφιασμένο ύφος. </a:t>
            </a:r>
          </a:p>
          <a:p>
            <a:endParaRPr lang="el-GR" dirty="0"/>
          </a:p>
        </p:txBody>
      </p:sp>
      <p:pic>
        <p:nvPicPr>
          <p:cNvPr id="4" name="3 - Εικόνα" descr="lipimen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3068960"/>
            <a:ext cx="2232248" cy="3619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Ώρα για παιχνίδι…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Μπορείτε να κόψετε με χαρτόνι στρογγυλές φατσούλες και μαζί με το παιδί ζωγραφίστε χαρούμενα και λυπημένα προσωπάκια. Τοποθετήστε τις μέσα σε ένα σακουλάκι και τραβήξτε με τη </a:t>
            </a:r>
            <a:r>
              <a:rPr lang="el-GR" u="sng" dirty="0" smtClean="0"/>
              <a:t>σειρά</a:t>
            </a:r>
            <a:r>
              <a:rPr lang="el-GR" dirty="0" smtClean="0"/>
              <a:t> ένα ένα. Κάθε φορά περιγράψτε ή μιμηθείτε ότι φατσούλα σας έτυχε.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endParaRPr lang="el-GR" u="sng" dirty="0"/>
          </a:p>
        </p:txBody>
      </p:sp>
      <p:pic>
        <p:nvPicPr>
          <p:cNvPr id="4" name="3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149080"/>
            <a:ext cx="3744416" cy="23042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Παραμυθάκι..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τέλος μπορείτε να δείτε το παραμυθάκι : «ο κύριος χαρούμενος»  και να τονίσετε στο παιδί πόσο σημαντικό είναι να χαμογελάμε και να είμαστε χαρούμενοι κάθε μέρα. </a:t>
            </a:r>
          </a:p>
          <a:p>
            <a:endParaRPr lang="el-GR" dirty="0" smtClean="0"/>
          </a:p>
          <a:p>
            <a:r>
              <a:rPr lang="el-GR" dirty="0" smtClean="0"/>
              <a:t>Θα βρείτε το παραμύθι εδώ: </a:t>
            </a:r>
            <a:r>
              <a:rPr lang="en-US" dirty="0" smtClean="0">
                <a:hlinkClick r:id="rId2"/>
              </a:rPr>
              <a:t>https://www.youtube.com/watch?v=241novFw4rA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algn="r">
              <a:buNone/>
            </a:pPr>
            <a:r>
              <a:rPr lang="el-GR" dirty="0" smtClean="0"/>
              <a:t>Σας ευχαριστώ 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224</Words>
  <Application>Microsoft Office PowerPoint</Application>
  <PresentationFormat>Προβολή στην οθόνη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Ροή</vt:lpstr>
      <vt:lpstr>ΕΕΕΕΚ ΤΥΜΠΑΚΙΟΥ Κοινωνική Λειτουργός: Κοπιδάκη Ιφιγένεια</vt:lpstr>
      <vt:lpstr>Χαρούμενος…</vt:lpstr>
      <vt:lpstr>Χαρούμενος…</vt:lpstr>
      <vt:lpstr>Λυπημένος…</vt:lpstr>
      <vt:lpstr>Ώρα για παιχνίδι…</vt:lpstr>
      <vt:lpstr>Παραμυθάκι..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Ειδικό Νηπιαγωγείο Αρκαλοχωρίου Κοινωνική Λειτουργός: Κοπιδάκη Ιφιγένεια</dc:title>
  <dc:creator>user</dc:creator>
  <cp:lastModifiedBy>ΖΑΧΑΡΗΣ</cp:lastModifiedBy>
  <cp:revision>9</cp:revision>
  <dcterms:created xsi:type="dcterms:W3CDTF">2020-04-08T16:33:58Z</dcterms:created>
  <dcterms:modified xsi:type="dcterms:W3CDTF">2021-02-17T15:37:48Z</dcterms:modified>
</cp:coreProperties>
</file>