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0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1E9FC9E5-503A-439A-8815-4E9A44DA3752}" type="datetimeFigureOut">
              <a:rPr lang="el-GR" smtClean="0"/>
              <a:pPr/>
              <a:t>17/2/2021</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9A0C5897-9AC1-4254-BC07-96B69923CE4B}"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E9FC9E5-503A-439A-8815-4E9A44DA3752}" type="datetimeFigureOut">
              <a:rPr lang="el-GR" smtClean="0"/>
              <a:pPr/>
              <a:t>17/2/2021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A0C5897-9AC1-4254-BC07-96B69923CE4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E9FC9E5-503A-439A-8815-4E9A44DA3752}" type="datetimeFigureOut">
              <a:rPr lang="el-GR" smtClean="0"/>
              <a:pPr/>
              <a:t>17/2/2021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A0C5897-9AC1-4254-BC07-96B69923CE4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1E9FC9E5-503A-439A-8815-4E9A44DA3752}" type="datetimeFigureOut">
              <a:rPr lang="el-GR" smtClean="0"/>
              <a:pPr/>
              <a:t>17/2/2021</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9A0C5897-9AC1-4254-BC07-96B69923CE4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1E9FC9E5-503A-439A-8815-4E9A44DA3752}" type="datetimeFigureOut">
              <a:rPr lang="el-GR" smtClean="0"/>
              <a:pPr/>
              <a:t>17/2/2021</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9A0C5897-9AC1-4254-BC07-96B69923CE4B}" type="slidenum">
              <a:rPr lang="el-GR" smtClean="0"/>
              <a:pPr/>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1E9FC9E5-503A-439A-8815-4E9A44DA3752}" type="datetimeFigureOut">
              <a:rPr lang="el-GR" smtClean="0"/>
              <a:pPr/>
              <a:t>17/2/2021</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9A0C5897-9AC1-4254-BC07-96B69923CE4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1E9FC9E5-503A-439A-8815-4E9A44DA3752}" type="datetimeFigureOut">
              <a:rPr lang="el-GR" smtClean="0"/>
              <a:pPr/>
              <a:t>17/2/2021</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9A0C5897-9AC1-4254-BC07-96B69923CE4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1E9FC9E5-503A-439A-8815-4E9A44DA3752}" type="datetimeFigureOut">
              <a:rPr lang="el-GR" smtClean="0"/>
              <a:pPr/>
              <a:t>17/2/2021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A0C5897-9AC1-4254-BC07-96B69923CE4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1E9FC9E5-503A-439A-8815-4E9A44DA3752}" type="datetimeFigureOut">
              <a:rPr lang="el-GR" smtClean="0"/>
              <a:pPr/>
              <a:t>17/2/2021</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9A0C5897-9AC1-4254-BC07-96B69923CE4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1E9FC9E5-503A-439A-8815-4E9A44DA3752}" type="datetimeFigureOut">
              <a:rPr lang="el-GR" smtClean="0"/>
              <a:pPr/>
              <a:t>17/2/2021</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9A0C5897-9AC1-4254-BC07-96B69923CE4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1E9FC9E5-503A-439A-8815-4E9A44DA3752}" type="datetimeFigureOut">
              <a:rPr lang="el-GR" smtClean="0"/>
              <a:pPr/>
              <a:t>17/2/2021</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9A0C5897-9AC1-4254-BC07-96B69923CE4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E9FC9E5-503A-439A-8815-4E9A44DA3752}" type="datetimeFigureOut">
              <a:rPr lang="el-GR" smtClean="0"/>
              <a:pPr/>
              <a:t>17/2/2021</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9A0C5897-9AC1-4254-BC07-96B69923CE4B}"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lidl-hellas.gr/el/fyladia/prosphores-apo-deutera-06-04-phulladio-lidl-food/view/jumpmarks/page/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40544" y="776288"/>
            <a:ext cx="8062912" cy="2220664"/>
          </a:xfrm>
        </p:spPr>
        <p:txBody>
          <a:bodyPr>
            <a:normAutofit/>
          </a:bodyPr>
          <a:lstStyle/>
          <a:p>
            <a:pPr algn="ctr"/>
            <a:r>
              <a:rPr lang="el-GR" smtClean="0"/>
              <a:t>ΕΕΕΕΚ ΤΥΜΠΑΚΙΟΥ</a:t>
            </a:r>
            <a:r>
              <a:rPr lang="en-US" dirty="0" smtClean="0"/>
              <a:t/>
            </a:r>
            <a:br>
              <a:rPr lang="en-US" dirty="0" smtClean="0"/>
            </a:br>
            <a:r>
              <a:rPr lang="el-GR" dirty="0" smtClean="0"/>
              <a:t>Μαθαίνω τα ευρώ</a:t>
            </a:r>
            <a:br>
              <a:rPr lang="el-GR" dirty="0" smtClean="0"/>
            </a:br>
            <a:r>
              <a:rPr lang="el-GR" sz="1800" dirty="0" smtClean="0"/>
              <a:t>Κοινωνική Λειτουργός : </a:t>
            </a:r>
            <a:r>
              <a:rPr lang="el-GR" dirty="0" smtClean="0"/>
              <a:t> </a:t>
            </a:r>
            <a:r>
              <a:rPr lang="el-GR" sz="2000" dirty="0" smtClean="0"/>
              <a:t>Κοπιδάκη Ιφιγένεια</a:t>
            </a:r>
            <a:endParaRPr lang="el-GR" dirty="0"/>
          </a:p>
        </p:txBody>
      </p:sp>
      <p:pic>
        <p:nvPicPr>
          <p:cNvPr id="4" name="3 - Εικόνα" descr="αρχείο λήψης.jpg"/>
          <p:cNvPicPr>
            <a:picLocks noChangeAspect="1"/>
          </p:cNvPicPr>
          <p:nvPr/>
        </p:nvPicPr>
        <p:blipFill>
          <a:blip r:embed="rId2" cstate="print"/>
          <a:stretch>
            <a:fillRect/>
          </a:stretch>
        </p:blipFill>
        <p:spPr>
          <a:xfrm>
            <a:off x="2267744" y="3501008"/>
            <a:ext cx="4320480" cy="2423914"/>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ΚΕΡΜΑΤΑ: </a:t>
            </a:r>
            <a:r>
              <a:rPr lang="el-GR" sz="2000" dirty="0" smtClean="0"/>
              <a:t>παρατηρούμε την εικόνα και προσπαθούμε να αναγνωρίσουμε τα κέρματα, καλό είναι να κάνουμε εξάσκηση με αληθινά χρήματα. Ξεχωρίζουμε ποια είναι τα ευρώ και ποια τα λεπτά.</a:t>
            </a:r>
            <a:r>
              <a:rPr lang="el-GR" dirty="0" smtClean="0"/>
              <a:t/>
            </a:r>
            <a:br>
              <a:rPr lang="el-GR" dirty="0" smtClean="0"/>
            </a:br>
            <a:endParaRPr lang="el-GR" dirty="0"/>
          </a:p>
        </p:txBody>
      </p:sp>
      <p:pic>
        <p:nvPicPr>
          <p:cNvPr id="6" name="5 - Θέση περιεχομένου" descr="ΚΕΡΜΑΤΑ.jpg"/>
          <p:cNvPicPr>
            <a:picLocks noGrp="1" noChangeAspect="1"/>
          </p:cNvPicPr>
          <p:nvPr>
            <p:ph idx="1"/>
          </p:nvPr>
        </p:nvPicPr>
        <p:blipFill>
          <a:blip r:embed="rId2" cstate="print"/>
          <a:stretch>
            <a:fillRect/>
          </a:stretch>
        </p:blipFill>
        <p:spPr>
          <a:xfrm>
            <a:off x="1115616" y="1484784"/>
            <a:ext cx="6840760" cy="4248472"/>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800" dirty="0" smtClean="0"/>
              <a:t>ΧΑΡΤΟΝΟΜΙΣΜΑ: </a:t>
            </a:r>
            <a:r>
              <a:rPr lang="el-GR" sz="2000" dirty="0" smtClean="0"/>
              <a:t>παρατηρούμε την εικόνα και προσπαθούμε να αναγνωρίσουμε  τα χαρτονομίσματα, καλό είναι να κάνουμε εξάσκηση με αληθινά χρήματα.</a:t>
            </a:r>
            <a:r>
              <a:rPr lang="el-GR" dirty="0" smtClean="0"/>
              <a:t/>
            </a:r>
            <a:br>
              <a:rPr lang="el-GR" dirty="0" smtClean="0"/>
            </a:br>
            <a:endParaRPr lang="el-GR" dirty="0"/>
          </a:p>
        </p:txBody>
      </p:sp>
      <p:pic>
        <p:nvPicPr>
          <p:cNvPr id="4" name="3 - Θέση περιεχομένου" descr="αρχείο λήψης (1).jpg"/>
          <p:cNvPicPr>
            <a:picLocks noGrp="1" noChangeAspect="1"/>
          </p:cNvPicPr>
          <p:nvPr>
            <p:ph idx="1"/>
          </p:nvPr>
        </p:nvPicPr>
        <p:blipFill>
          <a:blip r:embed="rId2" cstate="print"/>
          <a:stretch>
            <a:fillRect/>
          </a:stretch>
        </p:blipFill>
        <p:spPr>
          <a:xfrm>
            <a:off x="683568" y="1124744"/>
            <a:ext cx="7632848" cy="4824536"/>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800" dirty="0" smtClean="0"/>
              <a:t>ΧΡΗΜΑΤΑ:  προσπαθούμε να κάνουμε εξάσκηση όπως δίνω 105 ευρώ, 10 ευρώ και 20 λεπτά, 20 ευρώ και 10 λεπτά. Για την καλύτερη πραγματοποίηση της άσκησης καλό είναι να υπάρχουν αληθινά χρήματα πάνω στο γραφείο μας.  </a:t>
            </a:r>
            <a:r>
              <a:rPr lang="el-GR" dirty="0" smtClean="0"/>
              <a:t/>
            </a:r>
            <a:br>
              <a:rPr lang="el-GR" dirty="0" smtClean="0"/>
            </a:br>
            <a:endParaRPr lang="el-GR" dirty="0"/>
          </a:p>
        </p:txBody>
      </p:sp>
      <p:pic>
        <p:nvPicPr>
          <p:cNvPr id="4" name="3 - Θέση περιεχομένου" descr="ΕΥΡΩ.jpg"/>
          <p:cNvPicPr>
            <a:picLocks noGrp="1" noChangeAspect="1"/>
          </p:cNvPicPr>
          <p:nvPr>
            <p:ph idx="1"/>
          </p:nvPr>
        </p:nvPicPr>
        <p:blipFill>
          <a:blip r:embed="rId2" cstate="print"/>
          <a:stretch>
            <a:fillRect/>
          </a:stretch>
        </p:blipFill>
        <p:spPr>
          <a:xfrm>
            <a:off x="971600" y="1268760"/>
            <a:ext cx="6696744" cy="558924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ΑΣΚΗΣΗ: </a:t>
            </a:r>
            <a:r>
              <a:rPr lang="el-GR" sz="1800" dirty="0" smtClean="0"/>
              <a:t>παρατηρούμε τα χρήματα και προσπαθούμε να αναγνωρίσουμε πόσα υπάρχουν στην κάθε εικόνα. </a:t>
            </a:r>
            <a:endParaRPr lang="el-GR" dirty="0"/>
          </a:p>
        </p:txBody>
      </p:sp>
      <p:pic>
        <p:nvPicPr>
          <p:cNvPr id="4" name="3 - Θέση περιεχομένου" descr="ΑΣΚΗΣΕΙΣ ΕΥΡΩ.jpg"/>
          <p:cNvPicPr>
            <a:picLocks noGrp="1" noChangeAspect="1"/>
          </p:cNvPicPr>
          <p:nvPr>
            <p:ph idx="1"/>
          </p:nvPr>
        </p:nvPicPr>
        <p:blipFill>
          <a:blip r:embed="rId2" cstate="print"/>
          <a:stretch>
            <a:fillRect/>
          </a:stretch>
        </p:blipFill>
        <p:spPr>
          <a:xfrm>
            <a:off x="971600" y="1412776"/>
            <a:ext cx="7128792" cy="4968552"/>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Εξάσκηση σε φυλλάδιο </a:t>
            </a:r>
            <a:r>
              <a:rPr lang="en-US" dirty="0" smtClean="0"/>
              <a:t>super market</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Μπορούμε να κάνουμε εξάσκηση σε φυλλάδιο </a:t>
            </a:r>
            <a:r>
              <a:rPr lang="en-US" dirty="0" smtClean="0"/>
              <a:t>super market </a:t>
            </a:r>
            <a:r>
              <a:rPr lang="el-GR" dirty="0" smtClean="0"/>
              <a:t>αναγνωρίζοντας πρώτα τα προϊόντα και μετά όποιες τιμές μπορούμε</a:t>
            </a:r>
          </a:p>
          <a:p>
            <a:endParaRPr lang="el-GR" dirty="0" smtClean="0"/>
          </a:p>
          <a:p>
            <a:r>
              <a:rPr lang="el-GR" dirty="0" smtClean="0"/>
              <a:t>Φυλλάδιο θα βρείτε εδώ</a:t>
            </a:r>
            <a:r>
              <a:rPr lang="en-US" dirty="0" smtClean="0">
                <a:hlinkClick r:id="rId2"/>
              </a:rPr>
              <a:t> https://www.lidl-hellas.gr/el/fyladia/prosphores-apo-deutera-06-04-phulladio-lidl-food/view/jumpmarks/page/4</a:t>
            </a:r>
            <a:endParaRPr lang="el-GR" dirty="0" smtClean="0"/>
          </a:p>
          <a:p>
            <a:endParaRPr lang="el-GR" dirty="0" smtClean="0"/>
          </a:p>
          <a:p>
            <a:pPr algn="r">
              <a:buNone/>
            </a:pPr>
            <a:r>
              <a:rPr lang="el-GR" dirty="0" smtClean="0"/>
              <a:t>Σας ευχαριστώ  </a:t>
            </a:r>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41</TotalTime>
  <Words>140</Words>
  <Application>Microsoft Office PowerPoint</Application>
  <PresentationFormat>Προβολή στην οθόνη (4:3)</PresentationFormat>
  <Paragraphs>11</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Ζωντάνια</vt:lpstr>
      <vt:lpstr>ΕΕΕΕΚ ΤΥΜΠΑΚΙΟΥ Μαθαίνω τα ευρώ Κοινωνική Λειτουργός :  Κοπιδάκη Ιφιγένεια</vt:lpstr>
      <vt:lpstr>ΚΕΡΜΑΤΑ: παρατηρούμε την εικόνα και προσπαθούμε να αναγνωρίσουμε τα κέρματα, καλό είναι να κάνουμε εξάσκηση με αληθινά χρήματα. Ξεχωρίζουμε ποια είναι τα ευρώ και ποια τα λεπτά. </vt:lpstr>
      <vt:lpstr>ΧΑΡΤΟΝΟΜΙΣΜΑ: παρατηρούμε την εικόνα και προσπαθούμε να αναγνωρίσουμε  τα χαρτονομίσματα, καλό είναι να κάνουμε εξάσκηση με αληθινά χρήματα. </vt:lpstr>
      <vt:lpstr>ΧΡΗΜΑΤΑ:  προσπαθούμε να κάνουμε εξάσκηση όπως δίνω 105 ευρώ, 10 ευρώ και 20 λεπτά, 20 ευρώ και 10 λεπτά. Για την καλύτερη πραγματοποίηση της άσκησης καλό είναι να υπάρχουν αληθινά χρήματα πάνω στο γραφείο μας.   </vt:lpstr>
      <vt:lpstr>ΑΣΚΗΣΗ: παρατηρούμε τα χρήματα και προσπαθούμε να αναγνωρίσουμε πόσα υπάρχουν στην κάθε εικόνα. </vt:lpstr>
      <vt:lpstr>Εξάσκηση σε φυλλάδιο super market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Μαθαίνω τα ευρώ </dc:title>
  <dc:creator>user</dc:creator>
  <cp:lastModifiedBy>ΖΑΧΑΡΗΣ</cp:lastModifiedBy>
  <cp:revision>6</cp:revision>
  <dcterms:created xsi:type="dcterms:W3CDTF">2020-03-29T18:44:52Z</dcterms:created>
  <dcterms:modified xsi:type="dcterms:W3CDTF">2021-02-17T15:37:27Z</dcterms:modified>
</cp:coreProperties>
</file>