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10FC5532-8704-4569-89E2-0C75AFE91593}" type="datetimeFigureOut">
              <a:rPr lang="el-GR" smtClean="0"/>
              <a:t>17/2/2021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68954777-E7C4-4D22-8A9C-22F2B8AFFBA7}" type="slidenum">
              <a:rPr lang="el-GR" smtClean="0"/>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0FC5532-8704-4569-89E2-0C75AFE91593}" type="datetimeFigureOut">
              <a:rPr lang="el-GR" smtClean="0"/>
              <a:t>17/2/2021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8954777-E7C4-4D22-8A9C-22F2B8AFFBA7}"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0FC5532-8704-4569-89E2-0C75AFE91593}" type="datetimeFigureOut">
              <a:rPr lang="el-GR" smtClean="0"/>
              <a:t>17/2/2021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8954777-E7C4-4D22-8A9C-22F2B8AFFBA7}"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10FC5532-8704-4569-89E2-0C75AFE91593}" type="datetimeFigureOut">
              <a:rPr lang="el-GR" smtClean="0"/>
              <a:t>17/2/2021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8954777-E7C4-4D22-8A9C-22F2B8AFFBA7}" type="slidenum">
              <a:rPr lang="el-GR" smtClean="0"/>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0FC5532-8704-4569-89E2-0C75AFE91593}" type="datetimeFigureOut">
              <a:rPr lang="el-GR" smtClean="0"/>
              <a:t>17/2/2021</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68954777-E7C4-4D22-8A9C-22F2B8AFFBA7}"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10FC5532-8704-4569-89E2-0C75AFE91593}" type="datetimeFigureOut">
              <a:rPr lang="el-GR" smtClean="0"/>
              <a:t>17/2/2021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8954777-E7C4-4D22-8A9C-22F2B8AFFBA7}" type="slidenum">
              <a:rPr lang="el-GR" smtClean="0"/>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10FC5532-8704-4569-89E2-0C75AFE91593}" type="datetimeFigureOut">
              <a:rPr lang="el-GR" smtClean="0"/>
              <a:t>17/2/2021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8954777-E7C4-4D22-8A9C-22F2B8AFFBA7}" type="slidenum">
              <a:rPr lang="el-GR" smtClean="0"/>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0FC5532-8704-4569-89E2-0C75AFE91593}" type="datetimeFigureOut">
              <a:rPr lang="el-GR" smtClean="0"/>
              <a:t>17/2/2021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8954777-E7C4-4D22-8A9C-22F2B8AFFBA7}"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0FC5532-8704-4569-89E2-0C75AFE91593}" type="datetimeFigureOut">
              <a:rPr lang="el-GR" smtClean="0"/>
              <a:t>17/2/2021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8954777-E7C4-4D22-8A9C-22F2B8AFFBA7}"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0FC5532-8704-4569-89E2-0C75AFE91593}" type="datetimeFigureOut">
              <a:rPr lang="el-GR" smtClean="0"/>
              <a:t>17/2/2021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8954777-E7C4-4D22-8A9C-22F2B8AFFBA7}" type="slidenum">
              <a:rPr lang="el-GR" smtClean="0"/>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0FC5532-8704-4569-89E2-0C75AFE91593}" type="datetimeFigureOut">
              <a:rPr lang="el-GR" smtClean="0"/>
              <a:t>17/2/2021</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68954777-E7C4-4D22-8A9C-22F2B8AFFBA7}" type="slidenum">
              <a:rPr lang="el-GR" smtClean="0"/>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0FC5532-8704-4569-89E2-0C75AFE91593}" type="datetimeFigureOut">
              <a:rPr lang="el-GR" smtClean="0"/>
              <a:t>17/2/2021</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8954777-E7C4-4D22-8A9C-22F2B8AFFBA7}"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Μάθημα: </a:t>
            </a:r>
          </a:p>
          <a:p>
            <a:r>
              <a:rPr lang="el-GR" dirty="0" smtClean="0"/>
              <a:t>Κυκλοφοριακή Αγωγή </a:t>
            </a:r>
            <a:endParaRPr lang="el-GR" dirty="0"/>
          </a:p>
        </p:txBody>
      </p:sp>
      <p:sp>
        <p:nvSpPr>
          <p:cNvPr id="2" name="1 - Τίτλος"/>
          <p:cNvSpPr>
            <a:spLocks noGrp="1"/>
          </p:cNvSpPr>
          <p:nvPr>
            <p:ph type="ctrTitle"/>
          </p:nvPr>
        </p:nvSpPr>
        <p:spPr/>
        <p:txBody>
          <a:bodyPr>
            <a:normAutofit fontScale="90000"/>
          </a:bodyPr>
          <a:lstStyle/>
          <a:p>
            <a:r>
              <a:rPr lang="el-GR" dirty="0" smtClean="0"/>
              <a:t/>
            </a:r>
            <a:br>
              <a:rPr lang="el-GR" dirty="0" smtClean="0"/>
            </a:br>
            <a:r>
              <a:rPr lang="el-GR" dirty="0" smtClean="0"/>
              <a:t>ΕΕΕΕΚ ΤΥΜΠΑΚΙΟΥ</a:t>
            </a:r>
            <a:r>
              <a:rPr lang="el-GR" dirty="0" smtClean="0"/>
              <a:t/>
            </a:r>
            <a:br>
              <a:rPr lang="el-GR" dirty="0" smtClean="0"/>
            </a:br>
            <a:r>
              <a:rPr lang="el-GR" sz="1800" dirty="0" smtClean="0"/>
              <a:t>Κοινωνική Λειτουργός: Κοπιδάκη Ιφιγένεια</a:t>
            </a:r>
            <a:r>
              <a:rPr lang="el-GR" dirty="0" smtClean="0"/>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Μαθαίνω το «δεξιά» και το «αριστερά»</a:t>
            </a:r>
            <a:endParaRPr lang="el-GR" dirty="0"/>
          </a:p>
        </p:txBody>
      </p:sp>
      <p:sp>
        <p:nvSpPr>
          <p:cNvPr id="3" name="2 - Θέση περιεχομένου"/>
          <p:cNvSpPr>
            <a:spLocks noGrp="1"/>
          </p:cNvSpPr>
          <p:nvPr>
            <p:ph sz="quarter" idx="1"/>
          </p:nvPr>
        </p:nvSpPr>
        <p:spPr/>
        <p:txBody>
          <a:bodyPr/>
          <a:lstStyle/>
          <a:p>
            <a:r>
              <a:rPr lang="el-GR" dirty="0" smtClean="0"/>
              <a:t>Παρατηρώ την εικόνα, κάθε βελάκι μας δείχνει ποιο είναι το δεξιά και ποιο το αριστερά.  Κάνω εξάσκηση με τα χέρια μου. </a:t>
            </a:r>
          </a:p>
          <a:p>
            <a:endParaRPr lang="el-GR" dirty="0" smtClean="0"/>
          </a:p>
          <a:p>
            <a:endParaRPr lang="el-GR" dirty="0"/>
          </a:p>
        </p:txBody>
      </p:sp>
      <p:pic>
        <p:nvPicPr>
          <p:cNvPr id="5" name="4 - Εικόνα" descr="ΔΕΞΙΑ - ΑΡΙΣΤΕΡΑ.jpg"/>
          <p:cNvPicPr>
            <a:picLocks noChangeAspect="1"/>
          </p:cNvPicPr>
          <p:nvPr/>
        </p:nvPicPr>
        <p:blipFill>
          <a:blip r:embed="rId2" cstate="print"/>
          <a:stretch>
            <a:fillRect/>
          </a:stretch>
        </p:blipFill>
        <p:spPr>
          <a:xfrm>
            <a:off x="1619672" y="2852936"/>
            <a:ext cx="5400600" cy="367240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Άσκηση… αφού έχουμε μάθει το δεξιά-αριστερά παρατηρώ τα χελωνάκια και λέω που κοιτάζει το καθένα..  </a:t>
            </a:r>
            <a:endParaRPr lang="el-GR" sz="2800" dirty="0"/>
          </a:p>
        </p:txBody>
      </p:sp>
      <p:pic>
        <p:nvPicPr>
          <p:cNvPr id="4" name="3 - Θέση περιεχομένου" descr="ΑΣΚΗΣΗ ΔΕΞΙΑ ΑΡΙΣΤΕΡΑ - ΧΕΛΩΝΑΚΙΑ.jpg"/>
          <p:cNvPicPr>
            <a:picLocks noGrp="1" noChangeAspect="1"/>
          </p:cNvPicPr>
          <p:nvPr>
            <p:ph sz="quarter" idx="1"/>
          </p:nvPr>
        </p:nvPicPr>
        <p:blipFill>
          <a:blip r:embed="rId2" cstate="print"/>
          <a:stretch>
            <a:fillRect/>
          </a:stretch>
        </p:blipFill>
        <p:spPr>
          <a:xfrm>
            <a:off x="1619672" y="1772816"/>
            <a:ext cx="5904656" cy="4653136"/>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Στο δρόμο…</a:t>
            </a:r>
            <a:endParaRPr lang="el-GR" dirty="0"/>
          </a:p>
        </p:txBody>
      </p:sp>
      <p:sp>
        <p:nvSpPr>
          <p:cNvPr id="3" name="2 - Θέση περιεχομένου"/>
          <p:cNvSpPr>
            <a:spLocks noGrp="1"/>
          </p:cNvSpPr>
          <p:nvPr>
            <p:ph sz="quarter" idx="1"/>
          </p:nvPr>
        </p:nvSpPr>
        <p:spPr/>
        <p:txBody>
          <a:bodyPr/>
          <a:lstStyle/>
          <a:p>
            <a:pPr algn="just"/>
            <a:r>
              <a:rPr lang="el-GR" sz="2000" dirty="0" smtClean="0"/>
              <a:t>Όταν είμαστε στο δρόμο είμαστε πολύ προσεκτικοί. Κοιτάμε και ακούμε πάντα αν έρχεται κάποιο αυτοκίνητο. Αν δούμε να έρχεται κάποιο δεν περνάμε ποτέ, περιμένουμε και στη συνέχεια διασχίζουμε το δρόμο προσεκτικά. </a:t>
            </a:r>
          </a:p>
          <a:p>
            <a:endParaRPr lang="el-GR" dirty="0" smtClean="0"/>
          </a:p>
          <a:p>
            <a:endParaRPr lang="el-GR" dirty="0"/>
          </a:p>
        </p:txBody>
      </p:sp>
      <p:pic>
        <p:nvPicPr>
          <p:cNvPr id="4" name="3 - Εικόνα" descr="ΚΥΚΛΟΦΟΡΩ ΜΕ ΑΣΦΑΛΕΙΑ.jpg"/>
          <p:cNvPicPr>
            <a:picLocks noChangeAspect="1"/>
          </p:cNvPicPr>
          <p:nvPr/>
        </p:nvPicPr>
        <p:blipFill>
          <a:blip r:embed="rId2" cstate="print"/>
          <a:stretch>
            <a:fillRect/>
          </a:stretch>
        </p:blipFill>
        <p:spPr>
          <a:xfrm>
            <a:off x="1691680" y="2852936"/>
            <a:ext cx="5544616" cy="367240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Μαθαίνω τα σήματα…</a:t>
            </a:r>
            <a:endParaRPr lang="el-GR" dirty="0"/>
          </a:p>
        </p:txBody>
      </p:sp>
      <p:sp>
        <p:nvSpPr>
          <p:cNvPr id="3" name="2 - Θέση περιεχομένου"/>
          <p:cNvSpPr>
            <a:spLocks noGrp="1"/>
          </p:cNvSpPr>
          <p:nvPr>
            <p:ph sz="quarter" idx="1"/>
          </p:nvPr>
        </p:nvSpPr>
        <p:spPr/>
        <p:txBody>
          <a:bodyPr/>
          <a:lstStyle/>
          <a:p>
            <a:r>
              <a:rPr lang="el-GR" dirty="0" smtClean="0"/>
              <a:t>Όταν δούμε αυτό το σήμα σημαίνει ότι πρέπει να σταματήσουμε για να ελέγξουμε το δρόμο. Σταματάμε είτε περπατάμε στο δρόμο είτε είμαστε μέσα σε αυτοκίνητο.  Έτσι δεν κινδυνεύει να χτυπήσει κανένας.  Το σήμα λέγεται : </a:t>
            </a:r>
            <a:r>
              <a:rPr lang="el-GR" dirty="0" err="1" smtClean="0"/>
              <a:t>Στόπ</a:t>
            </a:r>
            <a:r>
              <a:rPr lang="el-GR" dirty="0" smtClean="0"/>
              <a:t> </a:t>
            </a:r>
          </a:p>
          <a:p>
            <a:endParaRPr lang="el-GR" dirty="0" smtClean="0"/>
          </a:p>
          <a:p>
            <a:endParaRPr lang="el-GR" dirty="0"/>
          </a:p>
        </p:txBody>
      </p:sp>
      <p:pic>
        <p:nvPicPr>
          <p:cNvPr id="4" name="3 - Εικόνα" descr="stop.png"/>
          <p:cNvPicPr>
            <a:picLocks noChangeAspect="1"/>
          </p:cNvPicPr>
          <p:nvPr/>
        </p:nvPicPr>
        <p:blipFill>
          <a:blip r:embed="rId2" cstate="print"/>
          <a:stretch>
            <a:fillRect/>
          </a:stretch>
        </p:blipFill>
        <p:spPr>
          <a:xfrm>
            <a:off x="2771800" y="3501008"/>
            <a:ext cx="3816424" cy="252028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Μαθαίνω τα σήματα…</a:t>
            </a:r>
            <a:endParaRPr lang="el-GR" dirty="0"/>
          </a:p>
        </p:txBody>
      </p:sp>
      <p:sp>
        <p:nvSpPr>
          <p:cNvPr id="3" name="2 - Θέση περιεχομένου"/>
          <p:cNvSpPr>
            <a:spLocks noGrp="1"/>
          </p:cNvSpPr>
          <p:nvPr>
            <p:ph sz="quarter" idx="1"/>
          </p:nvPr>
        </p:nvSpPr>
        <p:spPr>
          <a:xfrm>
            <a:off x="827584" y="1412776"/>
            <a:ext cx="7772400" cy="4572000"/>
          </a:xfrm>
        </p:spPr>
        <p:txBody>
          <a:bodyPr/>
          <a:lstStyle/>
          <a:p>
            <a:r>
              <a:rPr lang="el-GR" dirty="0" smtClean="0"/>
              <a:t>Όταν δούμε αυτό το σήμα σημαίνει ότι μπορούμε να περπατήσουμε στο δρόμο και τα αυτοκίνητα πρέπει πάντα να σταματήσουν για να περάσουμε. Περπατάμε  μόνο πάνω στις άσπρες γραμμές του δρόμου.  Το σήμα λέγεται: διάβαση πεζών </a:t>
            </a:r>
            <a:endParaRPr lang="el-GR" dirty="0"/>
          </a:p>
        </p:txBody>
      </p:sp>
      <p:pic>
        <p:nvPicPr>
          <p:cNvPr id="4" name="3 - Εικόνα" descr="ΔΙΑΒΑΣΗ ΠΕΖΩΝ 2.jpg"/>
          <p:cNvPicPr>
            <a:picLocks noChangeAspect="1"/>
          </p:cNvPicPr>
          <p:nvPr/>
        </p:nvPicPr>
        <p:blipFill>
          <a:blip r:embed="rId2" cstate="print"/>
          <a:stretch>
            <a:fillRect/>
          </a:stretch>
        </p:blipFill>
        <p:spPr>
          <a:xfrm>
            <a:off x="1259632" y="3789040"/>
            <a:ext cx="2286000" cy="2000250"/>
          </a:xfrm>
          <a:prstGeom prst="rect">
            <a:avLst/>
          </a:prstGeom>
        </p:spPr>
      </p:pic>
      <p:pic>
        <p:nvPicPr>
          <p:cNvPr id="5" name="4 - Εικόνα" descr="ΔΙΑΒΑΣΗ ΠΕΖΩΝ.jpg"/>
          <p:cNvPicPr>
            <a:picLocks noChangeAspect="1"/>
          </p:cNvPicPr>
          <p:nvPr/>
        </p:nvPicPr>
        <p:blipFill>
          <a:blip r:embed="rId3" cstate="print"/>
          <a:stretch>
            <a:fillRect/>
          </a:stretch>
        </p:blipFill>
        <p:spPr>
          <a:xfrm>
            <a:off x="4572000" y="3645024"/>
            <a:ext cx="3279254" cy="266429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Βάζω ζώνη μέσα στο αυτοκίνητο…</a:t>
            </a:r>
            <a:endParaRPr lang="el-GR" dirty="0"/>
          </a:p>
        </p:txBody>
      </p:sp>
      <p:sp>
        <p:nvSpPr>
          <p:cNvPr id="3" name="2 - Θέση περιεχομένου"/>
          <p:cNvSpPr>
            <a:spLocks noGrp="1"/>
          </p:cNvSpPr>
          <p:nvPr>
            <p:ph sz="quarter" idx="1"/>
          </p:nvPr>
        </p:nvSpPr>
        <p:spPr/>
        <p:txBody>
          <a:bodyPr/>
          <a:lstStyle/>
          <a:p>
            <a:r>
              <a:rPr lang="el-GR" dirty="0" smtClean="0"/>
              <a:t>Όταν μπαίνουμε μέσα στο αυτοκίνητο πάντα βάζουμε ζώνη ασφαλείας. Έτσι προστατευόμαστε σε περίπτωση ατυχήματος  και δεν κινδυνεύουμε να χτυπήσουμε. </a:t>
            </a:r>
          </a:p>
          <a:p>
            <a:endParaRPr lang="el-GR" dirty="0"/>
          </a:p>
        </p:txBody>
      </p:sp>
      <p:pic>
        <p:nvPicPr>
          <p:cNvPr id="4" name="3 - Εικόνα" descr="ΖΩΝΗ ΣΤΟ ΑΥΤΟΚΙΝΗΤΟ.jpg"/>
          <p:cNvPicPr>
            <a:picLocks noChangeAspect="1"/>
          </p:cNvPicPr>
          <p:nvPr/>
        </p:nvPicPr>
        <p:blipFill>
          <a:blip r:embed="rId2" cstate="print"/>
          <a:stretch>
            <a:fillRect/>
          </a:stretch>
        </p:blipFill>
        <p:spPr>
          <a:xfrm>
            <a:off x="2843808" y="3212976"/>
            <a:ext cx="3888432" cy="314096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lstStyle/>
          <a:p>
            <a:r>
              <a:rPr lang="el-GR" dirty="0" smtClean="0"/>
              <a:t>Μπορούμε να κάνουμε εξάσκηση όταν βγούμε στο δρόμο, να κοιτάξουμε δεξιά, να κοιτάξουμε αριστερά, να αναγνωρίσουμε τα σήματα. Πάντα πρέπει να είμαστε με κάποιο μεγαλύτερο άτομο..</a:t>
            </a:r>
          </a:p>
          <a:p>
            <a:endParaRPr lang="el-GR" dirty="0" smtClean="0"/>
          </a:p>
          <a:p>
            <a:pPr algn="r">
              <a:buNone/>
            </a:pPr>
            <a:r>
              <a:rPr lang="el-GR" dirty="0" smtClean="0"/>
              <a:t>Σας ευχαριστώ </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39</TotalTime>
  <Words>238</Words>
  <Application>Microsoft Office PowerPoint</Application>
  <PresentationFormat>Προβολή στην οθόνη (4:3)</PresentationFormat>
  <Paragraphs>17</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Δικαιοσύνη</vt:lpstr>
      <vt:lpstr> ΕΕΕΕΚ ΤΥΜΠΑΚΙΟΥ Κοινωνική Λειτουργός: Κοπιδάκη Ιφιγένεια </vt:lpstr>
      <vt:lpstr>Μαθαίνω το «δεξιά» και το «αριστερά»</vt:lpstr>
      <vt:lpstr>Άσκηση… αφού έχουμε μάθει το δεξιά-αριστερά παρατηρώ τα χελωνάκια και λέω που κοιτάζει το καθένα..  </vt:lpstr>
      <vt:lpstr>Στο δρόμο…</vt:lpstr>
      <vt:lpstr>Μαθαίνω τα σήματα…</vt:lpstr>
      <vt:lpstr>Μαθαίνω τα σήματα…</vt:lpstr>
      <vt:lpstr>Βάζω ζώνη μέσα στο αυτοκίνητο…</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Ειδικό Δημοτικό Αρκαλοχωρίου Κοινωνική Λειτουργός: Κοπιδάκη Ιφιγένεια</dc:title>
  <dc:creator>user</dc:creator>
  <cp:lastModifiedBy>ΖΑΧΑΡΗΣ</cp:lastModifiedBy>
  <cp:revision>11</cp:revision>
  <dcterms:created xsi:type="dcterms:W3CDTF">2020-04-07T11:38:17Z</dcterms:created>
  <dcterms:modified xsi:type="dcterms:W3CDTF">2021-02-17T15:36:39Z</dcterms:modified>
</cp:coreProperties>
</file>