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1" d="100"/>
          <a:sy n="71" d="100"/>
        </p:scale>
        <p:origin x="-1500"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bg>
      <p:bgRef idx="1003">
        <a:schemeClr val="bg1"/>
      </p:bgRef>
    </p:bg>
    <p:spTree>
      <p:nvGrpSpPr>
        <p:cNvPr id="1" name=""/>
        <p:cNvGrpSpPr/>
        <p:nvPr/>
      </p:nvGrpSpPr>
      <p:grpSpPr>
        <a:xfrm>
          <a:off x="0" y="0"/>
          <a:ext cx="0" cy="0"/>
          <a:chOff x="0" y="0"/>
          <a:chExt cx="0" cy="0"/>
        </a:xfrm>
      </p:grpSpPr>
      <p:sp>
        <p:nvSpPr>
          <p:cNvPr id="12" name="11 - Ορθογώνιο"/>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12 - Στρογγυλεμένο ορθογώνιο"/>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8 - Υπότιτλος"/>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
        <p:nvSpPr>
          <p:cNvPr id="28" name="27 - Θέση ημερομηνίας"/>
          <p:cNvSpPr>
            <a:spLocks noGrp="1"/>
          </p:cNvSpPr>
          <p:nvPr>
            <p:ph type="dt" sz="half" idx="10"/>
          </p:nvPr>
        </p:nvSpPr>
        <p:spPr/>
        <p:txBody>
          <a:bodyPr/>
          <a:lstStyle/>
          <a:p>
            <a:fld id="{10FC5532-8704-4569-89E2-0C75AFE91593}" type="datetimeFigureOut">
              <a:rPr lang="el-GR" smtClean="0"/>
              <a:t>17/2/2021</a:t>
            </a:fld>
            <a:endParaRPr lang="el-GR"/>
          </a:p>
        </p:txBody>
      </p:sp>
      <p:sp>
        <p:nvSpPr>
          <p:cNvPr id="17" name="16 - Θέση υποσέλιδου"/>
          <p:cNvSpPr>
            <a:spLocks noGrp="1"/>
          </p:cNvSpPr>
          <p:nvPr>
            <p:ph type="ftr" sz="quarter" idx="11"/>
          </p:nvPr>
        </p:nvSpPr>
        <p:spPr/>
        <p:txBody>
          <a:bodyPr/>
          <a:lstStyle/>
          <a:p>
            <a:endParaRPr lang="el-GR"/>
          </a:p>
        </p:txBody>
      </p:sp>
      <p:sp>
        <p:nvSpPr>
          <p:cNvPr id="29" name="28 - Θέση αριθμού διαφάνειας"/>
          <p:cNvSpPr>
            <a:spLocks noGrp="1"/>
          </p:cNvSpPr>
          <p:nvPr>
            <p:ph type="sldNum" sz="quarter" idx="12"/>
          </p:nvPr>
        </p:nvSpPr>
        <p:spPr/>
        <p:txBody>
          <a:bodyPr lIns="0" tIns="0" rIns="0" bIns="0">
            <a:noAutofit/>
          </a:bodyPr>
          <a:lstStyle>
            <a:lvl1pPr>
              <a:defRPr sz="1400">
                <a:solidFill>
                  <a:srgbClr val="FFFFFF"/>
                </a:solidFill>
              </a:defRPr>
            </a:lvl1pPr>
          </a:lstStyle>
          <a:p>
            <a:fld id="{68954777-E7C4-4D22-8A9C-22F2B8AFFBA7}" type="slidenum">
              <a:rPr lang="el-GR" smtClean="0"/>
              <a:t>‹#›</a:t>
            </a:fld>
            <a:endParaRPr lang="el-GR"/>
          </a:p>
        </p:txBody>
      </p:sp>
      <p:sp>
        <p:nvSpPr>
          <p:cNvPr id="7" name="6 - Ορθογώνιο"/>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 Ορθογώνιο"/>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 Ορθογώνιο"/>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 Τίτλος"/>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l-GR" smtClean="0"/>
              <a:t>Kλικ για επεξεργασία του τίτλου</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10FC5532-8704-4569-89E2-0C75AFE91593}" type="datetimeFigureOut">
              <a:rPr lang="el-GR" smtClean="0"/>
              <a:t>17/2/2021</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68954777-E7C4-4D22-8A9C-22F2B8AFFBA7}" type="slidenum">
              <a:rPr lang="el-GR" smtClean="0"/>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41"/>
            <a:ext cx="2011680" cy="5851525"/>
          </a:xfrm>
        </p:spPr>
        <p:txBody>
          <a:bodyPr vert="eaVer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914400" y="274640"/>
            <a:ext cx="5562600" cy="5851525"/>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10FC5532-8704-4569-89E2-0C75AFE91593}" type="datetimeFigureOut">
              <a:rPr lang="el-GR" smtClean="0"/>
              <a:t>17/2/2021</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68954777-E7C4-4D22-8A9C-22F2B8AFFBA7}" type="slidenum">
              <a:rPr lang="el-GR" smtClean="0"/>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4" name="3 - Θέση ημερομηνίας"/>
          <p:cNvSpPr>
            <a:spLocks noGrp="1"/>
          </p:cNvSpPr>
          <p:nvPr>
            <p:ph type="dt" sz="half" idx="10"/>
          </p:nvPr>
        </p:nvSpPr>
        <p:spPr/>
        <p:txBody>
          <a:bodyPr/>
          <a:lstStyle/>
          <a:p>
            <a:fld id="{10FC5532-8704-4569-89E2-0C75AFE91593}" type="datetimeFigureOut">
              <a:rPr lang="el-GR" smtClean="0"/>
              <a:t>17/2/2021</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68954777-E7C4-4D22-8A9C-22F2B8AFFBA7}" type="slidenum">
              <a:rPr lang="el-GR" smtClean="0"/>
              <a:t>‹#›</a:t>
            </a:fld>
            <a:endParaRPr lang="el-GR"/>
          </a:p>
        </p:txBody>
      </p:sp>
      <p:sp>
        <p:nvSpPr>
          <p:cNvPr id="8" name="7 - Θέση περιεχομένου"/>
          <p:cNvSpPr>
            <a:spLocks noGrp="1"/>
          </p:cNvSpPr>
          <p:nvPr>
            <p:ph sz="quarter" idx="1"/>
          </p:nvPr>
        </p:nvSpPr>
        <p:spPr>
          <a:xfrm>
            <a:off x="914400" y="1447800"/>
            <a:ext cx="7772400" cy="4572000"/>
          </a:xfrm>
        </p:spPr>
        <p:txBody>
          <a:bodyPr vert="horz"/>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bg>
      <p:bgRef idx="1003">
        <a:schemeClr val="bg1"/>
      </p:bgRef>
    </p:bg>
    <p:spTree>
      <p:nvGrpSpPr>
        <p:cNvPr id="1" name=""/>
        <p:cNvGrpSpPr/>
        <p:nvPr/>
      </p:nvGrpSpPr>
      <p:grpSpPr>
        <a:xfrm>
          <a:off x="0" y="0"/>
          <a:ext cx="0" cy="0"/>
          <a:chOff x="0" y="0"/>
          <a:chExt cx="0" cy="0"/>
        </a:xfrm>
      </p:grpSpPr>
      <p:sp>
        <p:nvSpPr>
          <p:cNvPr id="11" name="10 - Ορθογώνιο"/>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9 - Στρογγυλεμένο ορθογώνιο"/>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1 - Τίτλος"/>
          <p:cNvSpPr>
            <a:spLocks noGrp="1"/>
          </p:cNvSpPr>
          <p:nvPr>
            <p:ph type="title"/>
          </p:nvPr>
        </p:nvSpPr>
        <p:spPr>
          <a:xfrm>
            <a:off x="722313" y="952500"/>
            <a:ext cx="7772400" cy="1362075"/>
          </a:xfrm>
        </p:spPr>
        <p:txBody>
          <a:bodyPr anchor="b" anchorCtr="0"/>
          <a:lstStyle>
            <a:lvl1pPr algn="l">
              <a:buNone/>
              <a:defRPr sz="4000" b="0" cap="none"/>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10FC5532-8704-4569-89E2-0C75AFE91593}" type="datetimeFigureOut">
              <a:rPr lang="el-GR" smtClean="0"/>
              <a:t>17/2/2021</a:t>
            </a:fld>
            <a:endParaRPr lang="el-GR"/>
          </a:p>
        </p:txBody>
      </p:sp>
      <p:sp>
        <p:nvSpPr>
          <p:cNvPr id="5" name="4 - Θέση υποσέλιδου"/>
          <p:cNvSpPr>
            <a:spLocks noGrp="1"/>
          </p:cNvSpPr>
          <p:nvPr>
            <p:ph type="ftr" sz="quarter" idx="11"/>
          </p:nvPr>
        </p:nvSpPr>
        <p:spPr>
          <a:xfrm>
            <a:off x="800100" y="6172200"/>
            <a:ext cx="4000500" cy="457200"/>
          </a:xfrm>
        </p:spPr>
        <p:txBody>
          <a:bodyPr/>
          <a:lstStyle/>
          <a:p>
            <a:endParaRPr lang="el-GR"/>
          </a:p>
        </p:txBody>
      </p:sp>
      <p:sp>
        <p:nvSpPr>
          <p:cNvPr id="7" name="6 - Ορθογώνιο"/>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 Ορθογώνιο"/>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 Ορθογώνιο"/>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5 - Θέση αριθμού διαφάνειας"/>
          <p:cNvSpPr>
            <a:spLocks noGrp="1"/>
          </p:cNvSpPr>
          <p:nvPr>
            <p:ph type="sldNum" sz="quarter" idx="12"/>
          </p:nvPr>
        </p:nvSpPr>
        <p:spPr>
          <a:xfrm>
            <a:off x="146304" y="6208776"/>
            <a:ext cx="457200" cy="457200"/>
          </a:xfrm>
        </p:spPr>
        <p:txBody>
          <a:bodyPr/>
          <a:lstStyle/>
          <a:p>
            <a:fld id="{68954777-E7C4-4D22-8A9C-22F2B8AFFBA7}" type="slidenum">
              <a:rPr lang="el-GR" smtClean="0"/>
              <a:t>‹#›</a:t>
            </a:fld>
            <a:endParaRPr lang="el-G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5" name="4 - Θέση ημερομηνίας"/>
          <p:cNvSpPr>
            <a:spLocks noGrp="1"/>
          </p:cNvSpPr>
          <p:nvPr>
            <p:ph type="dt" sz="half" idx="10"/>
          </p:nvPr>
        </p:nvSpPr>
        <p:spPr/>
        <p:txBody>
          <a:bodyPr/>
          <a:lstStyle/>
          <a:p>
            <a:fld id="{10FC5532-8704-4569-89E2-0C75AFE91593}" type="datetimeFigureOut">
              <a:rPr lang="el-GR" smtClean="0"/>
              <a:t>17/2/2021</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68954777-E7C4-4D22-8A9C-22F2B8AFFBA7}" type="slidenum">
              <a:rPr lang="el-GR" smtClean="0"/>
              <a:t>‹#›</a:t>
            </a:fld>
            <a:endParaRPr lang="el-GR"/>
          </a:p>
        </p:txBody>
      </p:sp>
      <p:sp>
        <p:nvSpPr>
          <p:cNvPr id="9" name="8 - Θέση περιεχομένου"/>
          <p:cNvSpPr>
            <a:spLocks noGrp="1"/>
          </p:cNvSpPr>
          <p:nvPr>
            <p:ph sz="quarter" idx="1"/>
          </p:nvPr>
        </p:nvSpPr>
        <p:spPr>
          <a:xfrm>
            <a:off x="914400" y="1447800"/>
            <a:ext cx="3749040" cy="4572000"/>
          </a:xfrm>
        </p:spPr>
        <p:txBody>
          <a:bodyPr vert="horz"/>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1" name="10 - Θέση περιεχομένου"/>
          <p:cNvSpPr>
            <a:spLocks noGrp="1"/>
          </p:cNvSpPr>
          <p:nvPr>
            <p:ph sz="quarter" idx="2"/>
          </p:nvPr>
        </p:nvSpPr>
        <p:spPr>
          <a:xfrm>
            <a:off x="4933950" y="1447800"/>
            <a:ext cx="3749040" cy="4572000"/>
          </a:xfrm>
        </p:spPr>
        <p:txBody>
          <a:bodyPr vert="horz"/>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914400" y="273050"/>
            <a:ext cx="7772400" cy="1143000"/>
          </a:xfrm>
        </p:spPr>
        <p:txBody>
          <a:bodyPr anchor="b" anchorCtr="0"/>
          <a:lstStyle>
            <a:lvl1pPr>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7" name="6 - Θέση ημερομηνίας"/>
          <p:cNvSpPr>
            <a:spLocks noGrp="1"/>
          </p:cNvSpPr>
          <p:nvPr>
            <p:ph type="dt" sz="half" idx="10"/>
          </p:nvPr>
        </p:nvSpPr>
        <p:spPr/>
        <p:txBody>
          <a:bodyPr/>
          <a:lstStyle/>
          <a:p>
            <a:fld id="{10FC5532-8704-4569-89E2-0C75AFE91593}" type="datetimeFigureOut">
              <a:rPr lang="el-GR" smtClean="0"/>
              <a:t>17/2/2021</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68954777-E7C4-4D22-8A9C-22F2B8AFFBA7}" type="slidenum">
              <a:rPr lang="el-GR" smtClean="0"/>
              <a:t>‹#›</a:t>
            </a:fld>
            <a:endParaRPr lang="el-GR"/>
          </a:p>
        </p:txBody>
      </p:sp>
      <p:sp>
        <p:nvSpPr>
          <p:cNvPr id="11" name="10 - Θέση περιεχομένου"/>
          <p:cNvSpPr>
            <a:spLocks noGrp="1"/>
          </p:cNvSpPr>
          <p:nvPr>
            <p:ph sz="half" idx="2"/>
          </p:nvPr>
        </p:nvSpPr>
        <p:spPr>
          <a:xfrm>
            <a:off x="914400" y="2247900"/>
            <a:ext cx="3733800" cy="3886200"/>
          </a:xfrm>
        </p:spPr>
        <p:txBody>
          <a:bodyPr vert="horz"/>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3" name="12 - Θέση περιεχομένου"/>
          <p:cNvSpPr>
            <a:spLocks noGrp="1"/>
          </p:cNvSpPr>
          <p:nvPr>
            <p:ph sz="half" idx="4"/>
          </p:nvPr>
        </p:nvSpPr>
        <p:spPr>
          <a:xfrm>
            <a:off x="4953000" y="2247900"/>
            <a:ext cx="3733800" cy="3886200"/>
          </a:xfrm>
        </p:spPr>
        <p:txBody>
          <a:bodyPr vert="horz"/>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ημερομηνίας"/>
          <p:cNvSpPr>
            <a:spLocks noGrp="1"/>
          </p:cNvSpPr>
          <p:nvPr>
            <p:ph type="dt" sz="half" idx="10"/>
          </p:nvPr>
        </p:nvSpPr>
        <p:spPr/>
        <p:txBody>
          <a:bodyPr/>
          <a:lstStyle/>
          <a:p>
            <a:fld id="{10FC5532-8704-4569-89E2-0C75AFE91593}" type="datetimeFigureOut">
              <a:rPr lang="el-GR" smtClean="0"/>
              <a:t>17/2/2021</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68954777-E7C4-4D22-8A9C-22F2B8AFFBA7}" type="slidenum">
              <a:rPr lang="el-GR" smtClean="0"/>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10FC5532-8704-4569-89E2-0C75AFE91593}" type="datetimeFigureOut">
              <a:rPr lang="el-GR" smtClean="0"/>
              <a:t>17/2/2021</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68954777-E7C4-4D22-8A9C-22F2B8AFFBA7}" type="slidenum">
              <a:rPr lang="el-GR" smtClean="0"/>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8" name="7 - Ορθογώνιο"/>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8 - Στρογγυλεμένο ορθογώνιο"/>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1 - Τίτλος"/>
          <p:cNvSpPr>
            <a:spLocks noGrp="1"/>
          </p:cNvSpPr>
          <p:nvPr>
            <p:ph type="title"/>
          </p:nvPr>
        </p:nvSpPr>
        <p:spPr>
          <a:xfrm>
            <a:off x="914400" y="273050"/>
            <a:ext cx="7772400" cy="1143000"/>
          </a:xfrm>
        </p:spPr>
        <p:txBody>
          <a:bodyPr anchor="b" anchorCtr="0"/>
          <a:lstStyle>
            <a:lvl1pPr algn="l">
              <a:buNone/>
              <a:defRPr sz="4000" b="0"/>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10FC5532-8704-4569-89E2-0C75AFE91593}" type="datetimeFigureOut">
              <a:rPr lang="el-GR" smtClean="0"/>
              <a:t>17/2/2021</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68954777-E7C4-4D22-8A9C-22F2B8AFFBA7}" type="slidenum">
              <a:rPr lang="el-GR" smtClean="0"/>
              <a:t>‹#›</a:t>
            </a:fld>
            <a:endParaRPr lang="el-GR"/>
          </a:p>
        </p:txBody>
      </p:sp>
      <p:sp>
        <p:nvSpPr>
          <p:cNvPr id="11" name="10 - Θέση περιεχομένου"/>
          <p:cNvSpPr>
            <a:spLocks noGrp="1"/>
          </p:cNvSpPr>
          <p:nvPr>
            <p:ph sz="quarter" idx="1"/>
          </p:nvPr>
        </p:nvSpPr>
        <p:spPr>
          <a:xfrm>
            <a:off x="2971800" y="1600200"/>
            <a:ext cx="5715000" cy="4495800"/>
          </a:xfrm>
        </p:spPr>
        <p:txBody>
          <a:bodyPr vert="horz"/>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l-GR" smtClean="0"/>
              <a:t>Kλικ για επεξεργασία του τίτλου</a:t>
            </a:r>
            <a:endParaRPr kumimoji="0" lang="en-US"/>
          </a:p>
        </p:txBody>
      </p:sp>
      <p:sp>
        <p:nvSpPr>
          <p:cNvPr id="4" name="3 - Θέση κειμένου"/>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10FC5532-8704-4569-89E2-0C75AFE91593}" type="datetimeFigureOut">
              <a:rPr lang="el-GR" smtClean="0"/>
              <a:t>17/2/2021</a:t>
            </a:fld>
            <a:endParaRPr lang="el-GR"/>
          </a:p>
        </p:txBody>
      </p:sp>
      <p:sp>
        <p:nvSpPr>
          <p:cNvPr id="6" name="5 - Θέση υποσέλιδου"/>
          <p:cNvSpPr>
            <a:spLocks noGrp="1"/>
          </p:cNvSpPr>
          <p:nvPr>
            <p:ph type="ftr" sz="quarter" idx="11"/>
          </p:nvPr>
        </p:nvSpPr>
        <p:spPr>
          <a:xfrm>
            <a:off x="914400" y="6172200"/>
            <a:ext cx="3886200" cy="457200"/>
          </a:xfrm>
        </p:spPr>
        <p:txBody>
          <a:bodyPr/>
          <a:lstStyle/>
          <a:p>
            <a:endParaRPr lang="el-GR"/>
          </a:p>
        </p:txBody>
      </p:sp>
      <p:sp>
        <p:nvSpPr>
          <p:cNvPr id="7" name="6 - Θέση αριθμού διαφάνειας"/>
          <p:cNvSpPr>
            <a:spLocks noGrp="1"/>
          </p:cNvSpPr>
          <p:nvPr>
            <p:ph type="sldNum" sz="quarter" idx="12"/>
          </p:nvPr>
        </p:nvSpPr>
        <p:spPr>
          <a:xfrm>
            <a:off x="146304" y="6208776"/>
            <a:ext cx="457200" cy="457200"/>
          </a:xfrm>
        </p:spPr>
        <p:txBody>
          <a:bodyPr/>
          <a:lstStyle/>
          <a:p>
            <a:fld id="{68954777-E7C4-4D22-8A9C-22F2B8AFFBA7}" type="slidenum">
              <a:rPr lang="el-GR" smtClean="0"/>
              <a:t>‹#›</a:t>
            </a:fld>
            <a:endParaRPr lang="el-GR"/>
          </a:p>
        </p:txBody>
      </p:sp>
      <p:sp>
        <p:nvSpPr>
          <p:cNvPr id="11" name="10 - Ορθογώνιο"/>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 Ορθογώνιο"/>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 Ορθογώνιο"/>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2 - Θέση εικόνας"/>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l-GR" smtClean="0"/>
              <a:t>Κάντε κλικ στο εικονίδιο για να προσθέσετε μια εικόνα</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8 - Ορθογώνιο"/>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7 - Στρογγυλεμένο ορθογώνιο"/>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21 - Θέση τίτλου"/>
          <p:cNvSpPr>
            <a:spLocks noGrp="1"/>
          </p:cNvSpPr>
          <p:nvPr>
            <p:ph type="title"/>
          </p:nvPr>
        </p:nvSpPr>
        <p:spPr>
          <a:xfrm>
            <a:off x="914400" y="274638"/>
            <a:ext cx="7772400" cy="1143000"/>
          </a:xfrm>
          <a:prstGeom prst="rect">
            <a:avLst/>
          </a:prstGeom>
        </p:spPr>
        <p:txBody>
          <a:bodyPr bIns="91440" anchor="b" anchorCtr="0">
            <a:normAutofit/>
          </a:bodyPr>
          <a:lstStyle/>
          <a:p>
            <a:r>
              <a:rPr kumimoji="0" lang="el-GR" smtClean="0"/>
              <a:t>Kλικ για επεξεργασία του τίτλου</a:t>
            </a:r>
            <a:endParaRPr kumimoji="0" lang="en-US"/>
          </a:p>
        </p:txBody>
      </p:sp>
      <p:sp>
        <p:nvSpPr>
          <p:cNvPr id="13" name="12 - Θέση κειμένου"/>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4" name="13 - Θέση ημερομηνίας"/>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10FC5532-8704-4569-89E2-0C75AFE91593}" type="datetimeFigureOut">
              <a:rPr lang="el-GR" smtClean="0"/>
              <a:t>17/2/2021</a:t>
            </a:fld>
            <a:endParaRPr lang="el-GR"/>
          </a:p>
        </p:txBody>
      </p:sp>
      <p:sp>
        <p:nvSpPr>
          <p:cNvPr id="3" name="2 - Θέση υποσέλιδου"/>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l-GR"/>
          </a:p>
        </p:txBody>
      </p:sp>
      <p:sp>
        <p:nvSpPr>
          <p:cNvPr id="23" name="22 - Θέση αριθμού διαφάνειας"/>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68954777-E7C4-4D22-8A9C-22F2B8AFFBA7}" type="slidenum">
              <a:rPr lang="el-GR" smtClean="0"/>
              <a:t>‹#›</a:t>
            </a:fld>
            <a:endParaRPr lang="el-G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Υπότιτλος"/>
          <p:cNvSpPr>
            <a:spLocks noGrp="1"/>
          </p:cNvSpPr>
          <p:nvPr>
            <p:ph type="subTitle" idx="1"/>
          </p:nvPr>
        </p:nvSpPr>
        <p:spPr/>
        <p:txBody>
          <a:bodyPr/>
          <a:lstStyle/>
          <a:p>
            <a:r>
              <a:rPr lang="el-GR" dirty="0" smtClean="0"/>
              <a:t>Μάθημα: </a:t>
            </a:r>
          </a:p>
          <a:p>
            <a:r>
              <a:rPr lang="el-GR" dirty="0" smtClean="0"/>
              <a:t>Κυκλοφοριακή Αγωγή </a:t>
            </a:r>
            <a:endParaRPr lang="el-GR" dirty="0"/>
          </a:p>
        </p:txBody>
      </p:sp>
      <p:sp>
        <p:nvSpPr>
          <p:cNvPr id="2" name="1 - Τίτλος"/>
          <p:cNvSpPr>
            <a:spLocks noGrp="1"/>
          </p:cNvSpPr>
          <p:nvPr>
            <p:ph type="ctrTitle"/>
          </p:nvPr>
        </p:nvSpPr>
        <p:spPr/>
        <p:txBody>
          <a:bodyPr>
            <a:normAutofit fontScale="90000"/>
          </a:bodyPr>
          <a:lstStyle/>
          <a:p>
            <a:r>
              <a:rPr lang="el-GR" dirty="0" smtClean="0"/>
              <a:t/>
            </a:r>
            <a:br>
              <a:rPr lang="el-GR" dirty="0" smtClean="0"/>
            </a:br>
            <a:r>
              <a:rPr lang="el-GR" dirty="0" smtClean="0"/>
              <a:t>ΕΕΕΕΚ ΤΥΜΠΑΚΙΟΥ</a:t>
            </a:r>
            <a:r>
              <a:rPr lang="el-GR" dirty="0" smtClean="0"/>
              <a:t/>
            </a:r>
            <a:br>
              <a:rPr lang="el-GR" dirty="0" smtClean="0"/>
            </a:br>
            <a:r>
              <a:rPr lang="el-GR" sz="1800" dirty="0" smtClean="0"/>
              <a:t>Κοινωνική Λειτουργός: Κοπιδάκη Ιφιγένεια</a:t>
            </a:r>
            <a:r>
              <a:rPr lang="el-GR" dirty="0" smtClean="0"/>
              <a:t> </a:t>
            </a:r>
            <a:endParaRPr lang="el-G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Μαθαίνω το «δεξιά» και το «αριστερά»</a:t>
            </a:r>
            <a:endParaRPr lang="el-GR" dirty="0"/>
          </a:p>
        </p:txBody>
      </p:sp>
      <p:sp>
        <p:nvSpPr>
          <p:cNvPr id="3" name="2 - Θέση περιεχομένου"/>
          <p:cNvSpPr>
            <a:spLocks noGrp="1"/>
          </p:cNvSpPr>
          <p:nvPr>
            <p:ph sz="quarter" idx="1"/>
          </p:nvPr>
        </p:nvSpPr>
        <p:spPr/>
        <p:txBody>
          <a:bodyPr/>
          <a:lstStyle/>
          <a:p>
            <a:r>
              <a:rPr lang="el-GR" dirty="0" smtClean="0"/>
              <a:t>Παρατηρώ την εικόνα, κάθε βελάκι μας δείχνει ποιο είναι το δεξιά και ποιο το αριστερά.  Κάνω εξάσκηση με τα χέρια μου. </a:t>
            </a:r>
          </a:p>
          <a:p>
            <a:endParaRPr lang="el-GR" dirty="0" smtClean="0"/>
          </a:p>
          <a:p>
            <a:endParaRPr lang="el-GR" dirty="0"/>
          </a:p>
        </p:txBody>
      </p:sp>
      <p:pic>
        <p:nvPicPr>
          <p:cNvPr id="5" name="4 - Εικόνα" descr="ΔΕΞΙΑ - ΑΡΙΣΤΕΡΑ.jpg"/>
          <p:cNvPicPr>
            <a:picLocks noChangeAspect="1"/>
          </p:cNvPicPr>
          <p:nvPr/>
        </p:nvPicPr>
        <p:blipFill>
          <a:blip r:embed="rId2" cstate="print"/>
          <a:stretch>
            <a:fillRect/>
          </a:stretch>
        </p:blipFill>
        <p:spPr>
          <a:xfrm>
            <a:off x="1619672" y="2852936"/>
            <a:ext cx="5400600" cy="3672408"/>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Autofit/>
          </a:bodyPr>
          <a:lstStyle/>
          <a:p>
            <a:r>
              <a:rPr lang="el-GR" sz="2800" dirty="0" smtClean="0"/>
              <a:t>Άσκηση… αφού έχουμε μάθει το δεξιά-αριστερά παρατηρώ τα χελωνάκια και λέω που κοιτάζει το καθένα..  </a:t>
            </a:r>
            <a:endParaRPr lang="el-GR" sz="2800" dirty="0"/>
          </a:p>
        </p:txBody>
      </p:sp>
      <p:pic>
        <p:nvPicPr>
          <p:cNvPr id="4" name="3 - Θέση περιεχομένου" descr="ΑΣΚΗΣΗ ΔΕΞΙΑ ΑΡΙΣΤΕΡΑ - ΧΕΛΩΝΑΚΙΑ.jpg"/>
          <p:cNvPicPr>
            <a:picLocks noGrp="1" noChangeAspect="1"/>
          </p:cNvPicPr>
          <p:nvPr>
            <p:ph sz="quarter" idx="1"/>
          </p:nvPr>
        </p:nvPicPr>
        <p:blipFill>
          <a:blip r:embed="rId2" cstate="print"/>
          <a:stretch>
            <a:fillRect/>
          </a:stretch>
        </p:blipFill>
        <p:spPr>
          <a:xfrm>
            <a:off x="1619672" y="1772816"/>
            <a:ext cx="5904656" cy="4653136"/>
          </a:xfr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Στο δρόμο…</a:t>
            </a:r>
            <a:endParaRPr lang="el-GR" dirty="0"/>
          </a:p>
        </p:txBody>
      </p:sp>
      <p:sp>
        <p:nvSpPr>
          <p:cNvPr id="3" name="2 - Θέση περιεχομένου"/>
          <p:cNvSpPr>
            <a:spLocks noGrp="1"/>
          </p:cNvSpPr>
          <p:nvPr>
            <p:ph sz="quarter" idx="1"/>
          </p:nvPr>
        </p:nvSpPr>
        <p:spPr/>
        <p:txBody>
          <a:bodyPr/>
          <a:lstStyle/>
          <a:p>
            <a:pPr algn="just"/>
            <a:r>
              <a:rPr lang="el-GR" sz="2000" dirty="0" smtClean="0"/>
              <a:t>Όταν είμαστε στο δρόμο είμαστε πολύ προσεκτικοί. Κοιτάμε και ακούμε πάντα αν έρχεται κάποιο αυτοκίνητο. Αν δούμε να έρχεται κάποιο δεν περνάμε ποτέ, περιμένουμε και στη συνέχεια διασχίζουμε το δρόμο προσεκτικά. </a:t>
            </a:r>
          </a:p>
          <a:p>
            <a:endParaRPr lang="el-GR" dirty="0" smtClean="0"/>
          </a:p>
          <a:p>
            <a:endParaRPr lang="el-GR" dirty="0"/>
          </a:p>
        </p:txBody>
      </p:sp>
      <p:pic>
        <p:nvPicPr>
          <p:cNvPr id="4" name="3 - Εικόνα" descr="ΚΥΚΛΟΦΟΡΩ ΜΕ ΑΣΦΑΛΕΙΑ.jpg"/>
          <p:cNvPicPr>
            <a:picLocks noChangeAspect="1"/>
          </p:cNvPicPr>
          <p:nvPr/>
        </p:nvPicPr>
        <p:blipFill>
          <a:blip r:embed="rId2" cstate="print"/>
          <a:stretch>
            <a:fillRect/>
          </a:stretch>
        </p:blipFill>
        <p:spPr>
          <a:xfrm>
            <a:off x="1691680" y="2852936"/>
            <a:ext cx="5544616" cy="3672408"/>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Μαθαίνω τα σήματα…</a:t>
            </a:r>
            <a:endParaRPr lang="el-GR" dirty="0"/>
          </a:p>
        </p:txBody>
      </p:sp>
      <p:sp>
        <p:nvSpPr>
          <p:cNvPr id="3" name="2 - Θέση περιεχομένου"/>
          <p:cNvSpPr>
            <a:spLocks noGrp="1"/>
          </p:cNvSpPr>
          <p:nvPr>
            <p:ph sz="quarter" idx="1"/>
          </p:nvPr>
        </p:nvSpPr>
        <p:spPr/>
        <p:txBody>
          <a:bodyPr/>
          <a:lstStyle/>
          <a:p>
            <a:r>
              <a:rPr lang="el-GR" dirty="0" smtClean="0"/>
              <a:t>Όταν δούμε αυτό το σήμα σημαίνει ότι πρέπει να σταματήσουμε για να ελέγξουμε το δρόμο. Σταματάμε είτε περπατάμε στο δρόμο είτε είμαστε μέσα σε αυτοκίνητο.  Έτσι δεν κινδυνεύει να χτυπήσει κανένας.  Το σήμα λέγεται : </a:t>
            </a:r>
            <a:r>
              <a:rPr lang="el-GR" dirty="0" err="1" smtClean="0"/>
              <a:t>Στόπ</a:t>
            </a:r>
            <a:r>
              <a:rPr lang="el-GR" dirty="0" smtClean="0"/>
              <a:t> </a:t>
            </a:r>
          </a:p>
          <a:p>
            <a:endParaRPr lang="el-GR" dirty="0" smtClean="0"/>
          </a:p>
          <a:p>
            <a:endParaRPr lang="el-GR" dirty="0"/>
          </a:p>
        </p:txBody>
      </p:sp>
      <p:pic>
        <p:nvPicPr>
          <p:cNvPr id="4" name="3 - Εικόνα" descr="stop.png"/>
          <p:cNvPicPr>
            <a:picLocks noChangeAspect="1"/>
          </p:cNvPicPr>
          <p:nvPr/>
        </p:nvPicPr>
        <p:blipFill>
          <a:blip r:embed="rId2" cstate="print"/>
          <a:stretch>
            <a:fillRect/>
          </a:stretch>
        </p:blipFill>
        <p:spPr>
          <a:xfrm>
            <a:off x="2771800" y="3501008"/>
            <a:ext cx="3816424" cy="2520280"/>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dirty="0" smtClean="0"/>
              <a:t>Μαθαίνω τα σήματα…</a:t>
            </a:r>
            <a:endParaRPr lang="el-GR" dirty="0"/>
          </a:p>
        </p:txBody>
      </p:sp>
      <p:sp>
        <p:nvSpPr>
          <p:cNvPr id="3" name="2 - Θέση περιεχομένου"/>
          <p:cNvSpPr>
            <a:spLocks noGrp="1"/>
          </p:cNvSpPr>
          <p:nvPr>
            <p:ph sz="quarter" idx="1"/>
          </p:nvPr>
        </p:nvSpPr>
        <p:spPr>
          <a:xfrm>
            <a:off x="827584" y="1412776"/>
            <a:ext cx="7772400" cy="4572000"/>
          </a:xfrm>
        </p:spPr>
        <p:txBody>
          <a:bodyPr/>
          <a:lstStyle/>
          <a:p>
            <a:r>
              <a:rPr lang="el-GR" dirty="0" smtClean="0"/>
              <a:t>Όταν δούμε αυτό το σήμα σημαίνει ότι μπορούμε να περπατήσουμε στο δρόμο και τα αυτοκίνητα πρέπει πάντα να σταματήσουν για να περάσουμε. Περπατάμε  μόνο πάνω στις άσπρες γραμμές του δρόμου.  Το σήμα λέγεται: διάβαση πεζών </a:t>
            </a:r>
            <a:endParaRPr lang="el-GR" dirty="0"/>
          </a:p>
        </p:txBody>
      </p:sp>
      <p:pic>
        <p:nvPicPr>
          <p:cNvPr id="4" name="3 - Εικόνα" descr="ΔΙΑΒΑΣΗ ΠΕΖΩΝ 2.jpg"/>
          <p:cNvPicPr>
            <a:picLocks noChangeAspect="1"/>
          </p:cNvPicPr>
          <p:nvPr/>
        </p:nvPicPr>
        <p:blipFill>
          <a:blip r:embed="rId2" cstate="print"/>
          <a:stretch>
            <a:fillRect/>
          </a:stretch>
        </p:blipFill>
        <p:spPr>
          <a:xfrm>
            <a:off x="1259632" y="3789040"/>
            <a:ext cx="2286000" cy="2000250"/>
          </a:xfrm>
          <a:prstGeom prst="rect">
            <a:avLst/>
          </a:prstGeom>
        </p:spPr>
      </p:pic>
      <p:pic>
        <p:nvPicPr>
          <p:cNvPr id="5" name="4 - Εικόνα" descr="ΔΙΑΒΑΣΗ ΠΕΖΩΝ.jpg"/>
          <p:cNvPicPr>
            <a:picLocks noChangeAspect="1"/>
          </p:cNvPicPr>
          <p:nvPr/>
        </p:nvPicPr>
        <p:blipFill>
          <a:blip r:embed="rId3" cstate="print"/>
          <a:stretch>
            <a:fillRect/>
          </a:stretch>
        </p:blipFill>
        <p:spPr>
          <a:xfrm>
            <a:off x="4572000" y="3645024"/>
            <a:ext cx="3279254" cy="2664296"/>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dirty="0" smtClean="0"/>
              <a:t>Βάζω ζώνη μέσα στο αυτοκίνητο…</a:t>
            </a:r>
            <a:endParaRPr lang="el-GR" dirty="0"/>
          </a:p>
        </p:txBody>
      </p:sp>
      <p:sp>
        <p:nvSpPr>
          <p:cNvPr id="3" name="2 - Θέση περιεχομένου"/>
          <p:cNvSpPr>
            <a:spLocks noGrp="1"/>
          </p:cNvSpPr>
          <p:nvPr>
            <p:ph sz="quarter" idx="1"/>
          </p:nvPr>
        </p:nvSpPr>
        <p:spPr/>
        <p:txBody>
          <a:bodyPr/>
          <a:lstStyle/>
          <a:p>
            <a:r>
              <a:rPr lang="el-GR" dirty="0" smtClean="0"/>
              <a:t>Όταν μπαίνουμε μέσα στο αυτοκίνητο πάντα βάζουμε ζώνη ασφαλείας. Έτσι προστατευόμαστε σε περίπτωση ατυχήματος  και δεν κινδυνεύουμε να χτυπήσουμε. </a:t>
            </a:r>
          </a:p>
          <a:p>
            <a:endParaRPr lang="el-GR" dirty="0"/>
          </a:p>
        </p:txBody>
      </p:sp>
      <p:pic>
        <p:nvPicPr>
          <p:cNvPr id="4" name="3 - Εικόνα" descr="ΖΩΝΗ ΣΤΟ ΑΥΤΟΚΙΝΗΤΟ.jpg"/>
          <p:cNvPicPr>
            <a:picLocks noChangeAspect="1"/>
          </p:cNvPicPr>
          <p:nvPr/>
        </p:nvPicPr>
        <p:blipFill>
          <a:blip r:embed="rId2" cstate="print"/>
          <a:stretch>
            <a:fillRect/>
          </a:stretch>
        </p:blipFill>
        <p:spPr>
          <a:xfrm>
            <a:off x="2843808" y="3212976"/>
            <a:ext cx="3888432" cy="3140968"/>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sz="quarter" idx="1"/>
          </p:nvPr>
        </p:nvSpPr>
        <p:spPr/>
        <p:txBody>
          <a:bodyPr/>
          <a:lstStyle/>
          <a:p>
            <a:r>
              <a:rPr lang="el-GR" dirty="0" smtClean="0"/>
              <a:t>Μπορούμε να κάνουμε εξάσκηση όταν βγούμε στο δρόμο, να κοιτάξουμε δεξιά, να κοιτάξουμε αριστερά, να αναγνωρίσουμε τα σήματα. Πάντα πρέπει να είμαστε με κάποιο μεγαλύτερο άτομο..</a:t>
            </a:r>
          </a:p>
          <a:p>
            <a:endParaRPr lang="el-GR" dirty="0" smtClean="0"/>
          </a:p>
          <a:p>
            <a:pPr algn="r">
              <a:buNone/>
            </a:pPr>
            <a:r>
              <a:rPr lang="el-GR" dirty="0" smtClean="0"/>
              <a:t>Σας ευχαριστώ </a:t>
            </a:r>
            <a:endParaRPr lang="el-G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Δικαιοσύνη">
  <a:themeElements>
    <a:clrScheme name="Ηλιοστάσιο">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Δικαιοσύνη">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Δικαιοσύνη">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39</TotalTime>
  <Words>238</Words>
  <Application>Microsoft Office PowerPoint</Application>
  <PresentationFormat>Προβολή στην οθόνη (4:3)</PresentationFormat>
  <Paragraphs>17</Paragraphs>
  <Slides>8</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8</vt:i4>
      </vt:variant>
    </vt:vector>
  </HeadingPairs>
  <TitlesOfParts>
    <vt:vector size="9" baseType="lpstr">
      <vt:lpstr>Δικαιοσύνη</vt:lpstr>
      <vt:lpstr> ΕΕΕΕΚ ΤΥΜΠΑΚΙΟΥ Κοινωνική Λειτουργός: Κοπιδάκη Ιφιγένεια </vt:lpstr>
      <vt:lpstr>Μαθαίνω το «δεξιά» και το «αριστερά»</vt:lpstr>
      <vt:lpstr>Άσκηση… αφού έχουμε μάθει το δεξιά-αριστερά παρατηρώ τα χελωνάκια και λέω που κοιτάζει το καθένα..  </vt:lpstr>
      <vt:lpstr>Στο δρόμο…</vt:lpstr>
      <vt:lpstr>Μαθαίνω τα σήματα…</vt:lpstr>
      <vt:lpstr>Μαθαίνω τα σήματα…</vt:lpstr>
      <vt:lpstr>Βάζω ζώνη μέσα στο αυτοκίνητο…</vt:lpstr>
      <vt:lpstr>Παρουσίαση του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Ειδικό Δημοτικό Αρκαλοχωρίου Κοινωνική Λειτουργός: Κοπιδάκη Ιφιγένεια</dc:title>
  <dc:creator>user</dc:creator>
  <cp:lastModifiedBy>ΖΑΧΑΡΗΣ</cp:lastModifiedBy>
  <cp:revision>11</cp:revision>
  <dcterms:created xsi:type="dcterms:W3CDTF">2020-04-07T11:38:17Z</dcterms:created>
  <dcterms:modified xsi:type="dcterms:W3CDTF">2021-02-17T15:36:39Z</dcterms:modified>
</cp:coreProperties>
</file>