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01C7F3-C420-49AD-8749-FD534497BB29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D17706-04F9-456C-86B4-C62D10E2809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A9B3mNFYu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el-GR" i="1" dirty="0" smtClean="0"/>
              <a:t>Η </a:t>
            </a:r>
            <a:r>
              <a:rPr lang="el-GR" i="1" dirty="0" err="1" smtClean="0"/>
              <a:t>αξια</a:t>
            </a:r>
            <a:r>
              <a:rPr lang="el-GR" i="1" dirty="0" smtClean="0"/>
              <a:t> τησ </a:t>
            </a:r>
            <a:r>
              <a:rPr lang="el-GR" i="1" dirty="0" err="1" smtClean="0"/>
              <a:t>φιλιασ</a:t>
            </a:r>
            <a:r>
              <a:rPr lang="el-GR" i="1" dirty="0" smtClean="0"/>
              <a:t/>
            </a:r>
            <a:br>
              <a:rPr lang="el-GR" i="1" dirty="0" smtClean="0"/>
            </a:br>
            <a:r>
              <a:rPr lang="el-GR" i="1" dirty="0" smtClean="0"/>
              <a:t/>
            </a:r>
            <a:br>
              <a:rPr lang="el-GR" i="1" dirty="0" smtClean="0"/>
            </a:br>
            <a:r>
              <a:rPr lang="el-GR" i="1" dirty="0" smtClean="0"/>
              <a:t/>
            </a:r>
            <a:br>
              <a:rPr lang="el-GR" i="1" dirty="0" smtClean="0"/>
            </a:br>
            <a:r>
              <a:rPr lang="el-GR" i="1" dirty="0" smtClean="0"/>
              <a:t> </a:t>
            </a:r>
            <a:endParaRPr lang="el-GR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/>
              <a:t>ΕΕΕΕΚ ΤΥΜΠΑΚΙΟΥ</a:t>
            </a:r>
            <a:endParaRPr lang="el-GR" dirty="0" smtClean="0"/>
          </a:p>
          <a:p>
            <a:endParaRPr lang="el-GR" dirty="0" smtClean="0"/>
          </a:p>
          <a:p>
            <a:pPr algn="ctr"/>
            <a:r>
              <a:rPr lang="el-GR" dirty="0" smtClean="0"/>
              <a:t>Κοπιδάκη Ιφιγένεια-Κοινωνική Λειτουργός</a:t>
            </a:r>
            <a:endParaRPr lang="el-GR" dirty="0"/>
          </a:p>
        </p:txBody>
      </p:sp>
      <p:pic>
        <p:nvPicPr>
          <p:cNvPr id="4" name="3 - Εικόνα" descr="fi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412776"/>
            <a:ext cx="5220580" cy="34803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Χαρακτηριστικα μια </a:t>
            </a:r>
            <a:r>
              <a:rPr lang="el-GR" dirty="0" err="1" smtClean="0"/>
              <a:t>καλησ</a:t>
            </a:r>
            <a:r>
              <a:rPr lang="el-GR" dirty="0" smtClean="0"/>
              <a:t> </a:t>
            </a:r>
            <a:r>
              <a:rPr lang="el-GR" dirty="0" err="1" smtClean="0"/>
              <a:t>φιλιασ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Ένας καλός φίλος: 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Είναι ειλικρινής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Καταλαβαίνει τα συναισθήματα μας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Μοιράζεται τα πράγματα του μαζί μας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Μας νοιάζεται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7030A0"/>
                </a:solidFill>
              </a:rPr>
              <a:t>Δεν μας κοροϊδεύει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3"/>
                </a:solidFill>
              </a:rPr>
              <a:t>Μας ακούει με προσοχή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00B050"/>
                </a:solidFill>
              </a:rPr>
              <a:t>Περνάει όμορφα μαζί μας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C00000"/>
                </a:solidFill>
              </a:rPr>
              <a:t>Κρατάει τα μυστικά μας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Θυμαμαι</a:t>
            </a:r>
            <a:r>
              <a:rPr lang="el-GR" dirty="0" smtClean="0"/>
              <a:t> </a:t>
            </a:r>
            <a:r>
              <a:rPr lang="el-GR" dirty="0" err="1" smtClean="0"/>
              <a:t>ενα</a:t>
            </a:r>
            <a:r>
              <a:rPr lang="el-GR" dirty="0" smtClean="0"/>
              <a:t> </a:t>
            </a:r>
            <a:r>
              <a:rPr lang="el-GR" dirty="0" err="1" smtClean="0"/>
              <a:t>καλο</a:t>
            </a:r>
            <a:r>
              <a:rPr lang="el-GR" dirty="0" smtClean="0"/>
              <a:t> μου </a:t>
            </a:r>
            <a:r>
              <a:rPr lang="el-GR" dirty="0" err="1" smtClean="0"/>
              <a:t>φιλο</a:t>
            </a:r>
            <a:r>
              <a:rPr lang="el-GR" dirty="0" smtClean="0"/>
              <a:t>..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Ζητάμε από το παιδί να σκεφτεί ένα φίλο του ή μια φίλη του. Ρωτάμε πως είναι μαζί του, αν περνάει καλά και πως αισθάνεται όταν κάνουν παρέα…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filo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780928"/>
            <a:ext cx="6192688" cy="37785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Διαβαζουμε</a:t>
            </a:r>
            <a:r>
              <a:rPr lang="el-GR" dirty="0" smtClean="0"/>
              <a:t> το </a:t>
            </a:r>
            <a:r>
              <a:rPr lang="el-GR" dirty="0" err="1" smtClean="0"/>
              <a:t>παραμυθι</a:t>
            </a:r>
            <a:r>
              <a:rPr lang="el-GR" dirty="0" smtClean="0"/>
              <a:t>…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dirty="0" smtClean="0">
                <a:solidFill>
                  <a:srgbClr val="C00000"/>
                </a:solidFill>
              </a:rPr>
              <a:t>«Οι δυο φίλοι και η αρκούδα»</a:t>
            </a:r>
          </a:p>
          <a:p>
            <a:pPr>
              <a:buNone/>
            </a:pPr>
            <a:r>
              <a:rPr lang="el-GR" dirty="0" smtClean="0"/>
              <a:t>Μια φορά και έναν καιρό, δυο φίλοι βάδιζαν στον ίδιο δρόμο, μέσα από βουνά και κοιλάδες. Παρόλο που βρισκόταν σε άγνωστο μέρος, ο άντρας ένοιωθε ασφαλής γιατί, ήταν σίγουρος ότι ο φίλος του θα τον βοηθούσε να αντιμετωπίσει οποιοδήποτε κίνδυνο εμφανιζόταν μπροστά τους.</a:t>
            </a:r>
          </a:p>
          <a:p>
            <a:pPr>
              <a:buNone/>
            </a:pPr>
            <a:r>
              <a:rPr lang="el-GR" dirty="0" smtClean="0"/>
              <a:t>Εκεί που περπατούσαν και συζητούσαν για να περάσει η ώρα, ξαφνικά μια αρκούδα παρουσιάστηκε μπροστά τους, στην μέση του δρόμου.</a:t>
            </a:r>
          </a:p>
          <a:p>
            <a:pPr>
              <a:buNone/>
            </a:pPr>
            <a:r>
              <a:rPr lang="el-GR" dirty="0" smtClean="0"/>
              <a:t>Ο ένας άντρας, έτρεξε γρήγορα σε ένα κοντινό δέντρο, άρπαξε ένα κλαδί και σκαρφάλωσε.</a:t>
            </a:r>
          </a:p>
          <a:p>
            <a:pPr>
              <a:buNone/>
            </a:pPr>
            <a:r>
              <a:rPr lang="el-GR" dirty="0" smtClean="0"/>
              <a:t>Έτσι κατάφερε να γλιτώσει από την αρκούδα που δεν τον έβλεπε.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Συνεχεια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Ο άλλος άντρας, έμεινε για μια στιγμή ακίνητος και μετά έπεσε στο έδαφος με σκοπό να υποκριθεί ότι είναι νεκρός.</a:t>
            </a:r>
          </a:p>
          <a:p>
            <a:pPr>
              <a:buNone/>
            </a:pPr>
            <a:r>
              <a:rPr lang="el-GR" dirty="0" smtClean="0"/>
              <a:t>Το άγριο θηρίο, έτρεξε αμέσως πάνω από τον άντρα που ήταν στο έδαφος, με σκοπό να αρπάξει το θύμα του.</a:t>
            </a:r>
          </a:p>
          <a:p>
            <a:pPr>
              <a:buNone/>
            </a:pPr>
            <a:r>
              <a:rPr lang="el-GR" dirty="0" smtClean="0"/>
              <a:t>Με τα γαμψά αρκουδίσια νύχια της, σήκωσε τον κακόμοιρο άντρα από το έδαφος.</a:t>
            </a:r>
          </a:p>
          <a:p>
            <a:pPr>
              <a:buNone/>
            </a:pPr>
            <a:r>
              <a:rPr lang="el-GR" dirty="0" smtClean="0"/>
              <a:t>Τα πόδια και τα χέρια του άντρα είχαν γίνει, από τον φόβο του, τόσο άκαμπτα και παγωμένα ώστε η αρκούδα νόμισε ότι πραγματικά είχε βρει έναν νεκρό.</a:t>
            </a:r>
          </a:p>
          <a:p>
            <a:pPr>
              <a:buNone/>
            </a:pPr>
            <a:r>
              <a:rPr lang="el-GR" dirty="0" smtClean="0"/>
              <a:t>Έτσι, παρά τον θυμό της, εγκατέλειψε τον άντρα και έφυγε μακριά, για να πάει στην φωλιά της.</a:t>
            </a:r>
          </a:p>
          <a:p>
            <a:pPr>
              <a:buNone/>
            </a:pPr>
            <a:r>
              <a:rPr lang="el-GR" dirty="0" smtClean="0"/>
              <a:t>Όταν ο άλλος αισθανόταν πλέον ασφαλής αφού δεν έβλεπε την αρκούδα κατέβηκε από τον δέντρο και ρώτησε τον σύντροφο του θέλοντας να κάνει και τον έξυπνο: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Τελοσ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«</a:t>
            </a:r>
            <a:r>
              <a:rPr lang="el-GR" i="1" dirty="0" smtClean="0"/>
              <a:t>Πες μου φίλε μου, τι σου είπε η αρκούδα όταν ήσουν ξαπλωμένος, τρέμοντας από τον φόβο; Πρέπει να σου είπε πολλά πράγματα σε αυτήν την μακριά συζήτηση σας</a:t>
            </a:r>
            <a:r>
              <a:rPr lang="el-GR" dirty="0" smtClean="0"/>
              <a:t>».</a:t>
            </a:r>
          </a:p>
          <a:p>
            <a:pPr>
              <a:buNone/>
            </a:pPr>
            <a:r>
              <a:rPr lang="el-GR" dirty="0" smtClean="0"/>
              <a:t>Κι εκείνος του απάντησε:</a:t>
            </a:r>
          </a:p>
          <a:p>
            <a:pPr>
              <a:buNone/>
            </a:pPr>
            <a:r>
              <a:rPr lang="el-GR" dirty="0" smtClean="0">
                <a:solidFill>
                  <a:srgbClr val="C00000"/>
                </a:solidFill>
              </a:rPr>
              <a:t>«</a:t>
            </a:r>
            <a:r>
              <a:rPr lang="el-GR" i="1" dirty="0" smtClean="0">
                <a:solidFill>
                  <a:srgbClr val="C00000"/>
                </a:solidFill>
              </a:rPr>
              <a:t>Η αρκούδα μου είπε να μην ταξιδεύω από δω και μπρος με φίλους που μ’ εγκαταλείπουν την ώρα του κινδύνου</a:t>
            </a:r>
            <a:r>
              <a:rPr lang="el-GR" dirty="0" smtClean="0">
                <a:solidFill>
                  <a:srgbClr val="C00000"/>
                </a:solidFill>
              </a:rPr>
              <a:t>».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Εικόνα" descr="αρκουδ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437112"/>
            <a:ext cx="4752528" cy="24208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Βλεπουμε</a:t>
            </a:r>
            <a:r>
              <a:rPr lang="el-GR" dirty="0" smtClean="0"/>
              <a:t> το </a:t>
            </a:r>
            <a:r>
              <a:rPr lang="el-GR" dirty="0" err="1" smtClean="0"/>
              <a:t>βιντεο</a:t>
            </a:r>
            <a:r>
              <a:rPr lang="el-GR" dirty="0" smtClean="0"/>
              <a:t>…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>
                <a:solidFill>
                  <a:srgbClr val="00B0F0"/>
                </a:solidFill>
              </a:rPr>
              <a:t>«Ο σκαντζόχοιρος που έμαθε τη φιλιά»</a:t>
            </a:r>
          </a:p>
          <a:p>
            <a:pPr algn="ctr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l-GR" dirty="0" smtClean="0"/>
              <a:t>θα βρείτε το βίντεο εδώ: </a:t>
            </a:r>
            <a:r>
              <a:rPr lang="en-US" dirty="0" smtClean="0">
                <a:hlinkClick r:id="rId2"/>
              </a:rPr>
              <a:t>https://www.youtube.com/watch?v=QA9B3mNFYuA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r">
              <a:buNone/>
            </a:pPr>
            <a:r>
              <a:rPr lang="el-GR" dirty="0" smtClean="0"/>
              <a:t>Σας ευχαριστώ! 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423</Words>
  <Application>Microsoft Office PowerPoint</Application>
  <PresentationFormat>Προβολή στην οθόνη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Η αξια τησ φιλιασ    </vt:lpstr>
      <vt:lpstr>Χαρακτηριστικα μια καλησ φιλιασ</vt:lpstr>
      <vt:lpstr>Θυμαμαι ενα καλο μου φιλο..</vt:lpstr>
      <vt:lpstr>Διαβαζουμε το παραμυθι… </vt:lpstr>
      <vt:lpstr>Συνεχεια…</vt:lpstr>
      <vt:lpstr>Τελοσ…</vt:lpstr>
      <vt:lpstr>Βλεπουμε το βιντεο…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αξια τησ φιλιασ    </dc:title>
  <dc:creator>user</dc:creator>
  <cp:lastModifiedBy>ΖΑΧΑΡΗΣ</cp:lastModifiedBy>
  <cp:revision>10</cp:revision>
  <dcterms:created xsi:type="dcterms:W3CDTF">2020-04-23T16:42:48Z</dcterms:created>
  <dcterms:modified xsi:type="dcterms:W3CDTF">2021-02-17T15:36:08Z</dcterms:modified>
</cp:coreProperties>
</file>