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884A-9DC4-4823-8503-8F1FF55C2999}" type="datetimeFigureOut">
              <a:rPr lang="el-GR" smtClean="0"/>
              <a:t>7/5/2020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8B0B-7D84-4B53-9646-BFEF087B2485}" type="slidenum">
              <a:rPr lang="el-GR" smtClean="0"/>
              <a:t>‹#›</a:t>
            </a:fld>
            <a:endParaRPr lang="el-GR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884A-9DC4-4823-8503-8F1FF55C2999}" type="datetimeFigureOut">
              <a:rPr lang="el-GR" smtClean="0"/>
              <a:t>7/5/2020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8B0B-7D84-4B53-9646-BFEF087B248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884A-9DC4-4823-8503-8F1FF55C2999}" type="datetimeFigureOut">
              <a:rPr lang="el-GR" smtClean="0"/>
              <a:t>7/5/2020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8B0B-7D84-4B53-9646-BFEF087B248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884A-9DC4-4823-8503-8F1FF55C2999}" type="datetimeFigureOut">
              <a:rPr lang="el-GR" smtClean="0"/>
              <a:t>7/5/2020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8B0B-7D84-4B53-9646-BFEF087B248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884A-9DC4-4823-8503-8F1FF55C2999}" type="datetimeFigureOut">
              <a:rPr lang="el-GR" smtClean="0"/>
              <a:t>7/5/2020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B4B8B0B-7D84-4B53-9646-BFEF087B248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884A-9DC4-4823-8503-8F1FF55C2999}" type="datetimeFigureOut">
              <a:rPr lang="el-GR" smtClean="0"/>
              <a:t>7/5/2020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8B0B-7D84-4B53-9646-BFEF087B248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884A-9DC4-4823-8503-8F1FF55C2999}" type="datetimeFigureOut">
              <a:rPr lang="el-GR" smtClean="0"/>
              <a:t>7/5/2020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8B0B-7D84-4B53-9646-BFEF087B248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884A-9DC4-4823-8503-8F1FF55C2999}" type="datetimeFigureOut">
              <a:rPr lang="el-GR" smtClean="0"/>
              <a:t>7/5/2020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8B0B-7D84-4B53-9646-BFEF087B248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884A-9DC4-4823-8503-8F1FF55C2999}" type="datetimeFigureOut">
              <a:rPr lang="el-GR" smtClean="0"/>
              <a:t>7/5/2020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8B0B-7D84-4B53-9646-BFEF087B248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884A-9DC4-4823-8503-8F1FF55C2999}" type="datetimeFigureOut">
              <a:rPr lang="el-GR" smtClean="0"/>
              <a:t>7/5/2020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8B0B-7D84-4B53-9646-BFEF087B248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884A-9DC4-4823-8503-8F1FF55C2999}" type="datetimeFigureOut">
              <a:rPr lang="el-GR" smtClean="0"/>
              <a:t>7/5/2020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8B0B-7D84-4B53-9646-BFEF087B248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464884A-9DC4-4823-8503-8F1FF55C2999}" type="datetimeFigureOut">
              <a:rPr lang="el-GR" smtClean="0"/>
              <a:t>7/5/2020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B4B8B0B-7D84-4B53-9646-BFEF087B2485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3rT4upIAgl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088231"/>
          </a:xfrm>
        </p:spPr>
        <p:txBody>
          <a:bodyPr/>
          <a:lstStyle/>
          <a:p>
            <a:r>
              <a:rPr lang="el-GR" dirty="0" err="1" smtClean="0"/>
              <a:t>Επαγγελματα</a:t>
            </a:r>
            <a:r>
              <a:rPr lang="el-GR" dirty="0" smtClean="0"/>
              <a:t> του </a:t>
            </a:r>
            <a:r>
              <a:rPr lang="el-GR" dirty="0" err="1" smtClean="0"/>
              <a:t>αγρου</a:t>
            </a:r>
            <a:endParaRPr lang="el-GR" dirty="0"/>
          </a:p>
        </p:txBody>
      </p:sp>
      <p:pic>
        <p:nvPicPr>
          <p:cNvPr id="4" name="3 - Εικόνα" descr="fi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636912"/>
            <a:ext cx="7416824" cy="38884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Αγρότης της φάρμας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Ο αγρότης της φάρμας έχει τα ζωάκια του μέσα στο στάβλο ή έξω στο χωράφι του. Τα φροντίζει καθημερινά δίνοντας τους νερό και τροφή. Τα ζώα του είναι πρόβατα, κατσικάκια, άλογα, κουνελάκια, κότες, πάπιες…</a:t>
            </a:r>
          </a:p>
          <a:p>
            <a:endParaRPr lang="el-GR" sz="2000" dirty="0" smtClean="0"/>
          </a:p>
          <a:p>
            <a:endParaRPr lang="el-GR" sz="2000" dirty="0"/>
          </a:p>
        </p:txBody>
      </p:sp>
      <p:pic>
        <p:nvPicPr>
          <p:cNvPr id="5" name="4 - Εικόνα" descr="agrokti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996952"/>
            <a:ext cx="6912768" cy="33843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Βοσκός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2000" dirty="0" smtClean="0"/>
              <a:t>Ο βοσκός έχει τα προβατάκια και τα κατσικάκια του στο στάβλο ή έξω στο χωράφι. Τα ταΐζει καθημερινά χορταράκια και νερό. Τα αρμέγει και παίρνει το γάλα που πίνουμε κάθε μέρα..</a:t>
            </a:r>
            <a:endParaRPr lang="el-GR" sz="2000" dirty="0"/>
          </a:p>
        </p:txBody>
      </p:sp>
      <p:pic>
        <p:nvPicPr>
          <p:cNvPr id="4" name="3 - Εικόνα" descr="vosk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852936"/>
            <a:ext cx="3888432" cy="3240360"/>
          </a:xfrm>
          <a:prstGeom prst="rect">
            <a:avLst/>
          </a:prstGeom>
        </p:spPr>
      </p:pic>
      <p:pic>
        <p:nvPicPr>
          <p:cNvPr id="5" name="4 - Εικόνα" descr="voskos nip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924944"/>
            <a:ext cx="3861048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</a:t>
            </a:r>
            <a:r>
              <a:rPr lang="el-GR" dirty="0" smtClean="0"/>
              <a:t>ελισσοκόμος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Ο μελισσοκόμος φροντίζει καθημερινά τις μέλισσες που ζουν στις κυψέλες. Φοράει στολή για να μην τσιμπήσουν. Οι μέλισσες μας δίνουν το μέλι.. </a:t>
            </a:r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/>
          </a:p>
        </p:txBody>
      </p:sp>
      <p:pic>
        <p:nvPicPr>
          <p:cNvPr id="4" name="3 - Εικόνα" descr="melissokom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140968"/>
            <a:ext cx="3145532" cy="3312368"/>
          </a:xfrm>
          <a:prstGeom prst="rect">
            <a:avLst/>
          </a:prstGeom>
        </p:spPr>
      </p:pic>
      <p:pic>
        <p:nvPicPr>
          <p:cNvPr id="5" name="4 - Εικόνα" descr="melis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492896"/>
            <a:ext cx="3834342" cy="2156080"/>
          </a:xfrm>
          <a:prstGeom prst="rect">
            <a:avLst/>
          </a:prstGeom>
        </p:spPr>
      </p:pic>
      <p:pic>
        <p:nvPicPr>
          <p:cNvPr id="6" name="5 - Εικόνα" descr="mel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4725144"/>
            <a:ext cx="4608512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Αγρότης της γης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Ο αγρότης της γης δουλεύει καθημερινά στο χωράφι. Φυτεύει τους σπόρους του, τους ποτίζει και έτσι παίρνει διάφορα φρούτα και λαχανικά που τρώμε..</a:t>
            </a:r>
            <a:endParaRPr lang="el-GR" sz="2400" dirty="0"/>
          </a:p>
        </p:txBody>
      </p:sp>
      <p:pic>
        <p:nvPicPr>
          <p:cNvPr id="4" name="3 - Εικόνα" descr="asfalistiko-agro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068960"/>
            <a:ext cx="4499992" cy="2999995"/>
          </a:xfrm>
          <a:prstGeom prst="rect">
            <a:avLst/>
          </a:prstGeom>
        </p:spPr>
      </p:pic>
      <p:pic>
        <p:nvPicPr>
          <p:cNvPr id="5" name="4 - Εικόνα" descr="giati-ta-frouta-kai-ta-laxanika-einai-aparaiti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284984"/>
            <a:ext cx="4139952" cy="25149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Άσκηση..φυτεύουμε φακές..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Μπορείτε να φυτέψετε φακές μέσα κυπελάκι/ποτηράκι. Θα τις ποτίζετε καθημερινά μέχρι να φυτρώσουν. Έτσι το παιδί σας θα γίνει ένας μικρός και δημιουργικός αγρότης από το σπίτι!!! </a:t>
            </a:r>
          </a:p>
          <a:p>
            <a:endParaRPr lang="el-GR" sz="2000" dirty="0" smtClean="0"/>
          </a:p>
          <a:p>
            <a:r>
              <a:rPr lang="el-GR" sz="2000" dirty="0" smtClean="0"/>
              <a:t>Οδηγίες:  </a:t>
            </a:r>
            <a:r>
              <a:rPr lang="en-US" sz="2000" dirty="0" smtClean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www.youtube.com/watch?v=3rT4upIAglo</a:t>
            </a:r>
            <a:endParaRPr lang="el-GR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Καλή επιτυχία! </a:t>
            </a:r>
            <a:endParaRPr lang="el-GR" sz="2000" dirty="0"/>
          </a:p>
        </p:txBody>
      </p:sp>
      <p:pic>
        <p:nvPicPr>
          <p:cNvPr id="5" name="4 - Εικόνα" descr="WP_20170330_14_46_38_P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429000"/>
            <a:ext cx="4551199" cy="314096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Δικαιοσύνη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</TotalTime>
  <Words>181</Words>
  <Application>Microsoft Office PowerPoint</Application>
  <PresentationFormat>Προβολή στην οθόνη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Αποκορύφωμα</vt:lpstr>
      <vt:lpstr>Επαγγελματα του αγρου</vt:lpstr>
      <vt:lpstr>Αγρότης της φάρμας</vt:lpstr>
      <vt:lpstr>Βοσκός </vt:lpstr>
      <vt:lpstr>Μελισσοκόμος</vt:lpstr>
      <vt:lpstr>Αγρότης της γης</vt:lpstr>
      <vt:lpstr>Άσκηση..φυτεύουμε φακές..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Επαγγελματα του αγρου</dc:title>
  <dc:creator>user</dc:creator>
  <cp:lastModifiedBy>user</cp:lastModifiedBy>
  <cp:revision>9</cp:revision>
  <dcterms:created xsi:type="dcterms:W3CDTF">2020-05-07T15:32:22Z</dcterms:created>
  <dcterms:modified xsi:type="dcterms:W3CDTF">2020-05-07T16:12:34Z</dcterms:modified>
</cp:coreProperties>
</file>