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313" r:id="rId2"/>
    <p:sldId id="309" r:id="rId3"/>
    <p:sldId id="257" r:id="rId4"/>
    <p:sldId id="265" r:id="rId5"/>
    <p:sldId id="266" r:id="rId6"/>
    <p:sldId id="268" r:id="rId7"/>
    <p:sldId id="270" r:id="rId8"/>
    <p:sldId id="271" r:id="rId9"/>
    <p:sldId id="300" r:id="rId10"/>
    <p:sldId id="280" r:id="rId11"/>
    <p:sldId id="301" r:id="rId12"/>
    <p:sldId id="281" r:id="rId13"/>
    <p:sldId id="284" r:id="rId14"/>
    <p:sldId id="285" r:id="rId15"/>
    <p:sldId id="283" r:id="rId16"/>
    <p:sldId id="293" r:id="rId17"/>
    <p:sldId id="307" r:id="rId18"/>
    <p:sldId id="294" r:id="rId19"/>
    <p:sldId id="308" r:id="rId20"/>
    <p:sldId id="312" r:id="rId21"/>
    <p:sldId id="311" r:id="rId22"/>
    <p:sldId id="295" r:id="rId23"/>
    <p:sldId id="314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BB51-3333-4031-BC9E-0EE1D481054A}" type="datetimeFigureOut">
              <a:rPr lang="el-GR" smtClean="0"/>
              <a:pPr/>
              <a:t>29/10/23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B59-CABC-440A-8399-4235EF97A50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7888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BB51-3333-4031-BC9E-0EE1D481054A}" type="datetimeFigureOut">
              <a:rPr lang="el-GR" smtClean="0"/>
              <a:pPr/>
              <a:t>29/10/23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B59-CABC-440A-8399-4235EF97A50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8770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BB51-3333-4031-BC9E-0EE1D481054A}" type="datetimeFigureOut">
              <a:rPr lang="el-GR" smtClean="0"/>
              <a:pPr/>
              <a:t>29/10/23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B59-CABC-440A-8399-4235EF97A50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1788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BB51-3333-4031-BC9E-0EE1D481054A}" type="datetimeFigureOut">
              <a:rPr lang="el-GR" smtClean="0"/>
              <a:pPr/>
              <a:t>29/10/23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B59-CABC-440A-8399-4235EF97A50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6581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BB51-3333-4031-BC9E-0EE1D481054A}" type="datetimeFigureOut">
              <a:rPr lang="el-GR" smtClean="0"/>
              <a:pPr/>
              <a:t>29/10/23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B59-CABC-440A-8399-4235EF97A50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2576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BB51-3333-4031-BC9E-0EE1D481054A}" type="datetimeFigureOut">
              <a:rPr lang="el-GR" smtClean="0"/>
              <a:pPr/>
              <a:t>29/10/23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B59-CABC-440A-8399-4235EF97A50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521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BB51-3333-4031-BC9E-0EE1D481054A}" type="datetimeFigureOut">
              <a:rPr lang="el-GR" smtClean="0"/>
              <a:pPr/>
              <a:t>29/10/23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B59-CABC-440A-8399-4235EF97A50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9371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BB51-3333-4031-BC9E-0EE1D481054A}" type="datetimeFigureOut">
              <a:rPr lang="el-GR" smtClean="0"/>
              <a:pPr/>
              <a:t>29/10/23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B59-CABC-440A-8399-4235EF97A50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0091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BB51-3333-4031-BC9E-0EE1D481054A}" type="datetimeFigureOut">
              <a:rPr lang="el-GR" smtClean="0"/>
              <a:pPr/>
              <a:t>29/10/23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B59-CABC-440A-8399-4235EF97A50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136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BB51-3333-4031-BC9E-0EE1D481054A}" type="datetimeFigureOut">
              <a:rPr lang="el-GR" smtClean="0"/>
              <a:pPr/>
              <a:t>29/10/23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B59-CABC-440A-8399-4235EF97A50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1961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BB51-3333-4031-BC9E-0EE1D481054A}" type="datetimeFigureOut">
              <a:rPr lang="el-GR" smtClean="0"/>
              <a:pPr/>
              <a:t>29/10/23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B59-CABC-440A-8399-4235EF97A50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5288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9BB51-3333-4031-BC9E-0EE1D481054A}" type="datetimeFigureOut">
              <a:rPr lang="el-GR" smtClean="0"/>
              <a:pPr/>
              <a:t>29/10/23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FDB59-CABC-440A-8399-4235EF97A50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4440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915;&#921;&#927;&#929;&#932;&#919;\&#925;&#941;&#959;&#962;%20&#966;&#940;&#954;&#949;&#955;&#959;&#962;%20(3)\&#913;&#957;&#964;&#943;&#963;&#964;&#945;&#963;&#951;%20&#913;&#960;&#949;&#955;&#949;&#965;&#952;&#941;&#961;&#969;&#963;&#951;%201944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915;&#921;&#927;&#929;&#932;&#919;\&#925;&#941;&#959;&#962;%20&#966;&#940;&#954;&#949;&#955;&#959;&#962;%20(3)\&#924;&#913;&#923;&#913;&#924;&#913;&#932;&#917;&#925;&#921;&#913;%20&#923;&#927;&#915;&#921;&#913;%20&#956;&#949;%20&#963;&#964;&#943;&#967;&#959;&#965;&#962;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Ε.Ε.Ε.ΕΚ ΣΗΤΕΙΑΣ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ΕΟΡΤΑΣΜΟΣ 28</a:t>
            </a:r>
            <a:r>
              <a:rPr lang="el-GR" baseline="30000" dirty="0" smtClean="0"/>
              <a:t>ης</a:t>
            </a:r>
            <a:r>
              <a:rPr lang="el-GR" dirty="0" smtClean="0"/>
              <a:t> ΟΚΤΩΒΡΙΟΥ 1940</a:t>
            </a:r>
          </a:p>
          <a:p>
            <a:r>
              <a:rPr lang="el-GR" dirty="0" smtClean="0"/>
              <a:t>ΤΟ ΗΡΩΙΚΟ «ΌΧΙ»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Η ΝΑΖΙΣΤΙΚΗ ΓΕΡΜΑΝΙΑ ΧΤΥΠΑΕΙ ΤΗΝ ΕΛΛΑΔΑ</a:t>
            </a:r>
            <a:endParaRPr lang="el-GR" sz="3200" dirty="0"/>
          </a:p>
        </p:txBody>
      </p:sp>
      <p:pic>
        <p:nvPicPr>
          <p:cNvPr id="9218" name="Picture 2" descr="C:\Users\xara\Desktop\β παγκοσμιος\Battle_of_Greece_-_9_April_1941_e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1700809"/>
            <a:ext cx="79928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529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ΕΛΛΗΝΟΒΟΥΛΓΑΡΙΚΑ ΣΥΝΟΡΑ</a:t>
            </a:r>
            <a:endParaRPr lang="el-GR" dirty="0"/>
          </a:p>
        </p:txBody>
      </p:sp>
      <p:pic>
        <p:nvPicPr>
          <p:cNvPr id="10242" name="Picture 2" descr="C:\Users\xara\Desktop\β παγκοσμιος\Roupel_Nazi_Kalemkeri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556792"/>
            <a:ext cx="40386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xara\Desktop\β παγκοσμιος\German_invasion-Gree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1916832"/>
            <a:ext cx="40386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345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ΓΕΡΜΑΝΟΙ ΣΤΗΝ ΑΚΡΟΠΟΛΗ</a:t>
            </a:r>
            <a:endParaRPr lang="el-GR" dirty="0"/>
          </a:p>
        </p:txBody>
      </p:sp>
      <p:pic>
        <p:nvPicPr>
          <p:cNvPr id="10242" name="Picture 2" descr="C:\Users\xara\Desktop\β παγκοσμιος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1628801"/>
            <a:ext cx="81369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234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ΚΑΤΟΧΗ</a:t>
            </a:r>
            <a:endParaRPr lang="el-GR" dirty="0"/>
          </a:p>
        </p:txBody>
      </p:sp>
      <p:pic>
        <p:nvPicPr>
          <p:cNvPr id="12290" name="Picture 2" descr="C:\Users\xara\Desktop\β παγκοσμιος\1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66386" y="1600200"/>
            <a:ext cx="60112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574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ΚΑΤΟΧΗ</a:t>
            </a:r>
            <a:endParaRPr lang="el-GR" dirty="0"/>
          </a:p>
        </p:txBody>
      </p:sp>
      <p:pic>
        <p:nvPicPr>
          <p:cNvPr id="13314" name="Picture 2" descr="C:\Users\xara\Desktop\β παγκοσμιος\athi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628800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xara\Desktop\β παγκοσμιος\limos-19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62500" y="2301081"/>
            <a:ext cx="3810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728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ΚΑΤΟΧΗ</a:t>
            </a:r>
            <a:endParaRPr lang="el-GR" dirty="0"/>
          </a:p>
        </p:txBody>
      </p:sp>
      <p:pic>
        <p:nvPicPr>
          <p:cNvPr id="14338" name="Picture 2" descr="C:\Users\xara\Desktop\β παγκοσμιος\ImageHandl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xara\Desktop\β παγκοσμιος\KATOXI_7113153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1412776"/>
            <a:ext cx="42442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729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ΑΠΕΛΕΥΘΕΡΩΣΗ</a:t>
            </a:r>
            <a:endParaRPr lang="el-GR" dirty="0"/>
          </a:p>
        </p:txBody>
      </p:sp>
      <p:pic>
        <p:nvPicPr>
          <p:cNvPr id="5122" name="Picture 2" descr="C:\Users\xara\Desktop\β παγκοσμιος\Απελευθέρωση-της-Αθήνας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688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ΑΠΕΛΕΥΘΕΡΩΣΗ</a:t>
            </a:r>
            <a:endParaRPr lang="el-GR" dirty="0"/>
          </a:p>
        </p:txBody>
      </p:sp>
      <p:pic>
        <p:nvPicPr>
          <p:cNvPr id="13314" name="Picture 2" descr="C:\Users\xara\Desktop\β παγκοσμιος\12Okt.1944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1628800"/>
            <a:ext cx="8136904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999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ΑΝΤΙΣΤΑΣΗ ΚΑΙ ΑΠΕΛΕΥΘΕΡΩΣΗ</a:t>
            </a:r>
            <a:endParaRPr lang="el-GR" dirty="0"/>
          </a:p>
        </p:txBody>
      </p:sp>
      <p:pic>
        <p:nvPicPr>
          <p:cNvPr id="5" name="Αντίσταση Απελευθέρωση 194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2514600"/>
            <a:ext cx="2438400" cy="1828800"/>
          </a:xfrm>
          <a:prstGeom prst="rect">
            <a:avLst/>
          </a:prstGeom>
        </p:spPr>
      </p:pic>
      <p:pic>
        <p:nvPicPr>
          <p:cNvPr id="9" name="Αντίσταση Απελευθέρωση 194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484784"/>
            <a:ext cx="633670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953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ΕΜΦΥΛΙΟΣ ΠΟΛΕΜΟΣ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 descr="C:\Users\xara\Desktop\β παγκοσμιος\big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5"/>
            <a:ext cx="79928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958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ΜΑΛΑΜΑΤΕΝΙΑ ΛΟΓΙΑ με στίχου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37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ΣΥΝΘΗΚΟΛΟΓΗΣΗ ΤΗΣ ΓΕΡΜΑΝΙΑΣ</a:t>
            </a:r>
            <a:endParaRPr lang="el-G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199542" cy="48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038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ΤΕΛΟΣ ΤΟΥ ΠΟΛΕΜΟΥ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064896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028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ΣΥΝΕΠΕΙΕΣ ΤΟΥ ΠΟΛΕΜΟΥ</a:t>
            </a:r>
            <a:endParaRPr lang="el-GR" dirty="0"/>
          </a:p>
        </p:txBody>
      </p:sp>
      <p:pic>
        <p:nvPicPr>
          <p:cNvPr id="6146" name="Picture 2" descr="C:\Users\xara\Desktop\β παγκοσμιος\cf84cebf-cebfcebbcebfcebaceb1cf85cf84cf89cebcceb1-cf86cf89cf84cebfceb3cf81ceb1cf86ceb9ceb1-ceb1cf80cebf-cf84cebf-ceb3ceb5cf81cebcceb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196753"/>
            <a:ext cx="417646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xara\Desktop\β παγκοσμιος\001_Varsovia_Germanoi_1-9-19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1484784"/>
            <a:ext cx="40386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780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Επιμέλεια παρουσίασης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r>
              <a:rPr lang="el-GR" dirty="0" err="1" smtClean="0"/>
              <a:t>Καναράκης</a:t>
            </a:r>
            <a:r>
              <a:rPr lang="el-GR" dirty="0" smtClean="0"/>
              <a:t> Παναγιώτης</a:t>
            </a:r>
          </a:p>
          <a:p>
            <a:r>
              <a:rPr lang="el-GR" smtClean="0"/>
              <a:t>Κουνελάκη</a:t>
            </a:r>
            <a:r>
              <a:rPr lang="el-GR" dirty="0" smtClean="0"/>
              <a:t> Μαριάννα</a:t>
            </a:r>
          </a:p>
          <a:p>
            <a:r>
              <a:rPr lang="el-GR" dirty="0" err="1" smtClean="0"/>
              <a:t>Σιζόπουλος</a:t>
            </a:r>
            <a:r>
              <a:rPr lang="el-GR" dirty="0" smtClean="0"/>
              <a:t> Βασίλης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dirty="0" smtClean="0"/>
              <a:t>Ο Β’ ΠΑΓΚΟΣΜΙΟΣ ΠΟΛΕΜΟΣ ΣΤΗΝ ΕΥΡΩΠΗ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6" name="Picture 2" descr="C:\Users\xara\Desktop\β παγκοσμιος\2lvz56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92899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425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xara\Desktop\β παγκοσμιος\Τορπιλισμός-Έλλης-17-8-1940-Πρωί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483" y="161256"/>
            <a:ext cx="8820472" cy="650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093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l-GR" dirty="0" smtClean="0"/>
              <a:t>       ΜΕΤΑΞΑΣ             ΜΟΥΣΟΛΙΝΙ</a:t>
            </a:r>
            <a:endParaRPr lang="el-GR" dirty="0"/>
          </a:p>
        </p:txBody>
      </p:sp>
      <p:pic>
        <p:nvPicPr>
          <p:cNvPr id="1026" name="Picture 2" descr="C:\Users\xara\Desktop\β παγκοσμιος\metax_mous-400x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1556792"/>
            <a:ext cx="8208912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717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ΕΠΙΣΤΡΑΤΕΥΣΗ</a:t>
            </a:r>
            <a:endParaRPr lang="el-GR" dirty="0"/>
          </a:p>
        </p:txBody>
      </p:sp>
      <p:pic>
        <p:nvPicPr>
          <p:cNvPr id="2050" name="Picture 2" descr="C:\Users\xara\Desktop\β παγκοσμιος\012-anahorisi-gia-to-metopo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1412776"/>
            <a:ext cx="813690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785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ΑΝΑΧΩΡΗΣΗ ΓΙΑ ΤΟ ΜΕΤΩΠΟ</a:t>
            </a:r>
            <a:endParaRPr lang="el-GR" dirty="0"/>
          </a:p>
        </p:txBody>
      </p:sp>
      <p:pic>
        <p:nvPicPr>
          <p:cNvPr id="3074" name="Picture 2" descr="C:\Users\xara\Desktop\β παγκοσμιος\011-anahorisi-gia-to-metopo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1412776"/>
            <a:ext cx="806489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243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xara\Desktop\β παγκοσμιος\Greek_Offensive_1940_41_in_Northern_Epirus_el.svg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8424863" cy="5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651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xara\Desktop\β παγκοσμιος\νικη-φωτο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856895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497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76</Words>
  <Application>Microsoft Office PowerPoint</Application>
  <PresentationFormat>Προβολή στην οθόνη (4:3)</PresentationFormat>
  <Paragraphs>24</Paragraphs>
  <Slides>23</Slides>
  <Notes>0</Notes>
  <HiddenSlides>0</HiddenSlides>
  <MMClips>3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Ε.Ε.Ε.ΕΚ ΣΗΤΕΙΑΣ</vt:lpstr>
      <vt:lpstr>Διαφάνεια 2</vt:lpstr>
      <vt:lpstr>Ο Β’ ΠΑΓΚΟΣΜΙΟΣ ΠΟΛΕΜΟΣ ΣΤΗΝ ΕΥΡΩΠΗ</vt:lpstr>
      <vt:lpstr>Διαφάνεια 4</vt:lpstr>
      <vt:lpstr>       ΜΕΤΑΞΑΣ             ΜΟΥΣΟΛΙΝΙ</vt:lpstr>
      <vt:lpstr>Η ΕΠΙΣΤΡΑΤΕΥΣΗ</vt:lpstr>
      <vt:lpstr>Η ΑΝΑΧΩΡΗΣΗ ΓΙΑ ΤΟ ΜΕΤΩΠΟ</vt:lpstr>
      <vt:lpstr>Διαφάνεια 8</vt:lpstr>
      <vt:lpstr>Διαφάνεια 9</vt:lpstr>
      <vt:lpstr>Η ΝΑΖΙΣΤΙΚΗ ΓΕΡΜΑΝΙΑ ΧΤΥΠΑΕΙ ΤΗΝ ΕΛΛΑΔΑ</vt:lpstr>
      <vt:lpstr>ΕΛΛΗΝΟΒΟΥΛΓΑΡΙΚΑ ΣΥΝΟΡΑ</vt:lpstr>
      <vt:lpstr>ΟΙ ΓΕΡΜΑΝΟΙ ΣΤΗΝ ΑΚΡΟΠΟΛΗ</vt:lpstr>
      <vt:lpstr>Η ΚΑΤΟΧΗ</vt:lpstr>
      <vt:lpstr>Η ΚΑΤΟΧΗ</vt:lpstr>
      <vt:lpstr>Η ΚΑΤΟΧΗ</vt:lpstr>
      <vt:lpstr>Η ΑΠΕΛΕΥΘΕΡΩΣΗ</vt:lpstr>
      <vt:lpstr>Η ΑΠΕΛΕΥΘΕΡΩΣΗ</vt:lpstr>
      <vt:lpstr>ΑΝΤΙΣΤΑΣΗ ΚΑΙ ΑΠΕΛΕΥΘΕΡΩΣΗ</vt:lpstr>
      <vt:lpstr>Ο ΕΜΦΥΛΙΟΣ ΠΟΛΕΜΟΣ </vt:lpstr>
      <vt:lpstr>Η ΣΥΝΘΗΚΟΛΟΓΗΣΗ ΤΗΣ ΓΕΡΜΑΝΙΑΣ</vt:lpstr>
      <vt:lpstr>ΤΟ ΤΕΛΟΣ ΤΟΥ ΠΟΛΕΜΟΥ</vt:lpstr>
      <vt:lpstr>ΟΙ ΣΥΝΕΠΕΙΕΣ ΤΟΥ ΠΟΛΕΜΟΥ</vt:lpstr>
      <vt:lpstr>Επιμέλεια παρουσίασης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xara</dc:creator>
  <cp:lastModifiedBy>User</cp:lastModifiedBy>
  <cp:revision>58</cp:revision>
  <dcterms:created xsi:type="dcterms:W3CDTF">2017-09-29T07:54:43Z</dcterms:created>
  <dcterms:modified xsi:type="dcterms:W3CDTF">2023-10-29T21:57:51Z</dcterms:modified>
</cp:coreProperties>
</file>