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92" r:id="rId14"/>
    <p:sldId id="283" r:id="rId15"/>
    <p:sldId id="282" r:id="rId16"/>
    <p:sldId id="284" r:id="rId17"/>
    <p:sldId id="293" r:id="rId18"/>
    <p:sldId id="286" r:id="rId19"/>
    <p:sldId id="295" r:id="rId20"/>
    <p:sldId id="296" r:id="rId21"/>
    <p:sldId id="297" r:id="rId22"/>
    <p:sldId id="298" r:id="rId23"/>
    <p:sldId id="305" r:id="rId24"/>
    <p:sldId id="299" r:id="rId25"/>
    <p:sldId id="300" r:id="rId26"/>
    <p:sldId id="301" r:id="rId27"/>
    <p:sldId id="302" r:id="rId28"/>
    <p:sldId id="303" r:id="rId29"/>
    <p:sldId id="304" r:id="rId30"/>
    <p:sldId id="306" r:id="rId31"/>
    <p:sldId id="307" r:id="rId32"/>
    <p:sldId id="308" r:id="rId33"/>
    <p:sldId id="309" r:id="rId34"/>
    <p:sldId id="310" r:id="rId35"/>
    <p:sldId id="311" r:id="rId36"/>
    <p:sldId id="313" r:id="rId37"/>
    <p:sldId id="314" r:id="rId38"/>
    <p:sldId id="316" r:id="rId39"/>
    <p:sldId id="318" r:id="rId40"/>
    <p:sldId id="317" r:id="rId41"/>
    <p:sldId id="315" r:id="rId42"/>
    <p:sldId id="294" r:id="rId43"/>
    <p:sldId id="321" r:id="rId44"/>
    <p:sldId id="322" r:id="rId45"/>
    <p:sldId id="287" r:id="rId46"/>
    <p:sldId id="288" r:id="rId47"/>
    <p:sldId id="319" r:id="rId48"/>
    <p:sldId id="320" r:id="rId49"/>
    <p:sldId id="289" r:id="rId50"/>
    <p:sldId id="291" r:id="rId51"/>
    <p:sldId id="258" r:id="rId5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888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A3DA5-5491-40A2-AF6E-A39702D33B39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C8D5B0B2-74CF-45B5-9C4F-2636F7DB76E1}">
      <dgm:prSet phldrT="[Κείμενο]"/>
      <dgm:spPr/>
      <dgm:t>
        <a:bodyPr/>
        <a:lstStyle/>
        <a:p>
          <a:r>
            <a:rPr lang="el-GR" b="1" dirty="0" smtClean="0">
              <a:solidFill>
                <a:srgbClr val="FF0000"/>
              </a:solidFill>
            </a:rPr>
            <a:t>ΣΤ΄ Τάξη Επαγγελματικής Εξειδίκευσης </a:t>
          </a:r>
          <a:endParaRPr lang="el-GR" b="1" dirty="0">
            <a:solidFill>
              <a:srgbClr val="FF0000"/>
            </a:solidFill>
          </a:endParaRPr>
        </a:p>
      </dgm:t>
    </dgm:pt>
    <dgm:pt modelId="{55EE204D-FDEC-49D7-80FD-0EA60203141C}" type="parTrans" cxnId="{C56F55B5-94C0-4C11-AE12-2BBD594FCEAC}">
      <dgm:prSet/>
      <dgm:spPr/>
      <dgm:t>
        <a:bodyPr/>
        <a:lstStyle/>
        <a:p>
          <a:endParaRPr lang="el-GR"/>
        </a:p>
      </dgm:t>
    </dgm:pt>
    <dgm:pt modelId="{F9E88B40-E2D1-4BAD-8F82-78EF94D6A225}" type="sibTrans" cxnId="{C56F55B5-94C0-4C11-AE12-2BBD594FCEAC}">
      <dgm:prSet/>
      <dgm:spPr/>
      <dgm:t>
        <a:bodyPr/>
        <a:lstStyle/>
        <a:p>
          <a:endParaRPr lang="el-GR"/>
        </a:p>
      </dgm:t>
    </dgm:pt>
    <dgm:pt modelId="{43934D42-CB34-4B99-8F6B-75AAA9791515}">
      <dgm:prSet phldrT="[Κείμενο]"/>
      <dgm:spPr/>
      <dgm:t>
        <a:bodyPr/>
        <a:lstStyle/>
        <a:p>
          <a:r>
            <a:rPr lang="el-GR" b="1" dirty="0" smtClean="0">
              <a:solidFill>
                <a:srgbClr val="B88800"/>
              </a:solidFill>
            </a:rPr>
            <a:t>Άρθρο 28 του ν. 4186/2013: Υλοποίηση Πρακτικής Άσκησης</a:t>
          </a:r>
          <a:endParaRPr lang="el-GR" b="1" dirty="0">
            <a:solidFill>
              <a:srgbClr val="B88800"/>
            </a:solidFill>
          </a:endParaRPr>
        </a:p>
      </dgm:t>
    </dgm:pt>
    <dgm:pt modelId="{FE1CD560-F3CD-4AD5-9052-2EFAFC134189}" type="parTrans" cxnId="{4469838A-C89B-4A33-AD6C-CE9B17937AF0}">
      <dgm:prSet/>
      <dgm:spPr/>
      <dgm:t>
        <a:bodyPr/>
        <a:lstStyle/>
        <a:p>
          <a:endParaRPr lang="el-GR"/>
        </a:p>
      </dgm:t>
    </dgm:pt>
    <dgm:pt modelId="{1A946F0C-A489-42E0-8B44-8C0F5C161E35}" type="sibTrans" cxnId="{4469838A-C89B-4A33-AD6C-CE9B17937AF0}">
      <dgm:prSet/>
      <dgm:spPr/>
      <dgm:t>
        <a:bodyPr/>
        <a:lstStyle/>
        <a:p>
          <a:endParaRPr lang="el-GR"/>
        </a:p>
      </dgm:t>
    </dgm:pt>
    <dgm:pt modelId="{4CAD94BF-3AB8-4F3F-858C-FDEF6146F919}">
      <dgm:prSet phldrT="[Κείμενο]"/>
      <dgm:spPr/>
      <dgm:t>
        <a:bodyPr/>
        <a:lstStyle/>
        <a:p>
          <a:r>
            <a:rPr lang="el-GR" b="1" dirty="0" smtClean="0">
              <a:solidFill>
                <a:srgbClr val="92D050"/>
              </a:solidFill>
            </a:rPr>
            <a:t>Υλοποίηση Προγράμματος Εικονικής Επιχείρησης</a:t>
          </a:r>
          <a:endParaRPr lang="el-GR" b="1" dirty="0">
            <a:solidFill>
              <a:srgbClr val="92D050"/>
            </a:solidFill>
          </a:endParaRPr>
        </a:p>
      </dgm:t>
    </dgm:pt>
    <dgm:pt modelId="{745C1BB5-094B-4EB2-9B16-FA06542EA906}" type="parTrans" cxnId="{2BAC64CD-0B10-482E-BF44-AA62BF2AB029}">
      <dgm:prSet/>
      <dgm:spPr/>
      <dgm:t>
        <a:bodyPr/>
        <a:lstStyle/>
        <a:p>
          <a:endParaRPr lang="el-GR"/>
        </a:p>
      </dgm:t>
    </dgm:pt>
    <dgm:pt modelId="{7E926A53-F229-4DBA-BA96-C01F64CFD810}" type="sibTrans" cxnId="{2BAC64CD-0B10-482E-BF44-AA62BF2AB029}">
      <dgm:prSet/>
      <dgm:spPr/>
      <dgm:t>
        <a:bodyPr/>
        <a:lstStyle/>
        <a:p>
          <a:endParaRPr lang="el-GR"/>
        </a:p>
      </dgm:t>
    </dgm:pt>
    <dgm:pt modelId="{74E516BD-064A-4A5E-84D3-5EF76F38211A}" type="pres">
      <dgm:prSet presAssocID="{50AA3DA5-5491-40A2-AF6E-A39702D33B39}" presName="Name0" presStyleCnt="0">
        <dgm:presLayoutVars>
          <dgm:dir/>
          <dgm:resizeHandles val="exact"/>
        </dgm:presLayoutVars>
      </dgm:prSet>
      <dgm:spPr/>
    </dgm:pt>
    <dgm:pt modelId="{35E56DA4-8ABA-4F4D-B63B-692C3E9FAC81}" type="pres">
      <dgm:prSet presAssocID="{50AA3DA5-5491-40A2-AF6E-A39702D33B39}" presName="arrow" presStyleLbl="bgShp" presStyleIdx="0" presStyleCnt="1"/>
      <dgm:spPr/>
    </dgm:pt>
    <dgm:pt modelId="{84CC217F-B5B0-4CEA-B564-721C106E09E9}" type="pres">
      <dgm:prSet presAssocID="{50AA3DA5-5491-40A2-AF6E-A39702D33B39}" presName="points" presStyleCnt="0"/>
      <dgm:spPr/>
    </dgm:pt>
    <dgm:pt modelId="{C8C3F883-985B-44F9-93DF-444408218E03}" type="pres">
      <dgm:prSet presAssocID="{C8D5B0B2-74CF-45B5-9C4F-2636F7DB76E1}" presName="compositeA" presStyleCnt="0"/>
      <dgm:spPr/>
    </dgm:pt>
    <dgm:pt modelId="{D2481694-66A1-4B71-9931-9DFDFC6B41D1}" type="pres">
      <dgm:prSet presAssocID="{C8D5B0B2-74CF-45B5-9C4F-2636F7DB76E1}" presName="textA" presStyleLbl="revTx" presStyleIdx="0" presStyleCnt="3" custScaleX="1581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459E25-849D-43E8-9FCB-F5F0D0530D57}" type="pres">
      <dgm:prSet presAssocID="{C8D5B0B2-74CF-45B5-9C4F-2636F7DB76E1}" presName="circleA" presStyleLbl="node1" presStyleIdx="0" presStyleCnt="3"/>
      <dgm:spPr/>
    </dgm:pt>
    <dgm:pt modelId="{DEBB0948-DBAD-4408-B93E-BE96DD138B4C}" type="pres">
      <dgm:prSet presAssocID="{C8D5B0B2-74CF-45B5-9C4F-2636F7DB76E1}" presName="spaceA" presStyleCnt="0"/>
      <dgm:spPr/>
    </dgm:pt>
    <dgm:pt modelId="{8043E9F6-CB3A-42DC-B2EC-8AF538BA93C1}" type="pres">
      <dgm:prSet presAssocID="{F9E88B40-E2D1-4BAD-8F82-78EF94D6A225}" presName="space" presStyleCnt="0"/>
      <dgm:spPr/>
    </dgm:pt>
    <dgm:pt modelId="{F5E1C0EB-4B95-4FE4-BB79-FFBD6E44184A}" type="pres">
      <dgm:prSet presAssocID="{43934D42-CB34-4B99-8F6B-75AAA9791515}" presName="compositeB" presStyleCnt="0"/>
      <dgm:spPr/>
    </dgm:pt>
    <dgm:pt modelId="{F2982837-74C9-4147-9DD4-BCC81037314D}" type="pres">
      <dgm:prSet presAssocID="{43934D42-CB34-4B99-8F6B-75AAA9791515}" presName="textB" presStyleLbl="revTx" presStyleIdx="1" presStyleCnt="3" custScaleX="1727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06291B-DA07-4BFC-AFD6-990F36BA4FEC}" type="pres">
      <dgm:prSet presAssocID="{43934D42-CB34-4B99-8F6B-75AAA9791515}" presName="circleB" presStyleLbl="node1" presStyleIdx="1" presStyleCnt="3"/>
      <dgm:spPr/>
    </dgm:pt>
    <dgm:pt modelId="{E12E2ADE-DF05-4A75-8613-C4EF9087FE64}" type="pres">
      <dgm:prSet presAssocID="{43934D42-CB34-4B99-8F6B-75AAA9791515}" presName="spaceB" presStyleCnt="0"/>
      <dgm:spPr/>
    </dgm:pt>
    <dgm:pt modelId="{3C7A8299-D611-497E-B97C-75460FA9E7D5}" type="pres">
      <dgm:prSet presAssocID="{1A946F0C-A489-42E0-8B44-8C0F5C161E35}" presName="space" presStyleCnt="0"/>
      <dgm:spPr/>
    </dgm:pt>
    <dgm:pt modelId="{E1BBBEAE-4C1E-48A6-8F7E-E378432587E3}" type="pres">
      <dgm:prSet presAssocID="{4CAD94BF-3AB8-4F3F-858C-FDEF6146F919}" presName="compositeA" presStyleCnt="0"/>
      <dgm:spPr/>
    </dgm:pt>
    <dgm:pt modelId="{4022026B-37F9-414E-92E1-0A9537E67B3E}" type="pres">
      <dgm:prSet presAssocID="{4CAD94BF-3AB8-4F3F-858C-FDEF6146F919}" presName="textA" presStyleLbl="revTx" presStyleIdx="2" presStyleCnt="3" custScaleX="1442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E60D81-D3F9-45F6-B101-166BB4AD4424}" type="pres">
      <dgm:prSet presAssocID="{4CAD94BF-3AB8-4F3F-858C-FDEF6146F919}" presName="circleA" presStyleLbl="node1" presStyleIdx="2" presStyleCnt="3"/>
      <dgm:spPr/>
    </dgm:pt>
    <dgm:pt modelId="{B8A7CB01-921D-4C73-B2B9-D9A9AB58CC16}" type="pres">
      <dgm:prSet presAssocID="{4CAD94BF-3AB8-4F3F-858C-FDEF6146F919}" presName="spaceA" presStyleCnt="0"/>
      <dgm:spPr/>
    </dgm:pt>
  </dgm:ptLst>
  <dgm:cxnLst>
    <dgm:cxn modelId="{DBBF32C7-AAF9-4066-A700-366BDC078FE4}" type="presOf" srcId="{43934D42-CB34-4B99-8F6B-75AAA9791515}" destId="{F2982837-74C9-4147-9DD4-BCC81037314D}" srcOrd="0" destOrd="0" presId="urn:microsoft.com/office/officeart/2005/8/layout/hProcess11"/>
    <dgm:cxn modelId="{C6820F8B-1AF5-4EFB-A6A5-7023C9EBC61C}" type="presOf" srcId="{50AA3DA5-5491-40A2-AF6E-A39702D33B39}" destId="{74E516BD-064A-4A5E-84D3-5EF76F38211A}" srcOrd="0" destOrd="0" presId="urn:microsoft.com/office/officeart/2005/8/layout/hProcess11"/>
    <dgm:cxn modelId="{7B8F0C45-A991-46A8-8911-CCB30F38EDBE}" type="presOf" srcId="{C8D5B0B2-74CF-45B5-9C4F-2636F7DB76E1}" destId="{D2481694-66A1-4B71-9931-9DFDFC6B41D1}" srcOrd="0" destOrd="0" presId="urn:microsoft.com/office/officeart/2005/8/layout/hProcess11"/>
    <dgm:cxn modelId="{C30D07A9-D24A-4341-AA80-83D0F77C7398}" type="presOf" srcId="{4CAD94BF-3AB8-4F3F-858C-FDEF6146F919}" destId="{4022026B-37F9-414E-92E1-0A9537E67B3E}" srcOrd="0" destOrd="0" presId="urn:microsoft.com/office/officeart/2005/8/layout/hProcess11"/>
    <dgm:cxn modelId="{2BAC64CD-0B10-482E-BF44-AA62BF2AB029}" srcId="{50AA3DA5-5491-40A2-AF6E-A39702D33B39}" destId="{4CAD94BF-3AB8-4F3F-858C-FDEF6146F919}" srcOrd="2" destOrd="0" parTransId="{745C1BB5-094B-4EB2-9B16-FA06542EA906}" sibTransId="{7E926A53-F229-4DBA-BA96-C01F64CFD810}"/>
    <dgm:cxn modelId="{C56F55B5-94C0-4C11-AE12-2BBD594FCEAC}" srcId="{50AA3DA5-5491-40A2-AF6E-A39702D33B39}" destId="{C8D5B0B2-74CF-45B5-9C4F-2636F7DB76E1}" srcOrd="0" destOrd="0" parTransId="{55EE204D-FDEC-49D7-80FD-0EA60203141C}" sibTransId="{F9E88B40-E2D1-4BAD-8F82-78EF94D6A225}"/>
    <dgm:cxn modelId="{4469838A-C89B-4A33-AD6C-CE9B17937AF0}" srcId="{50AA3DA5-5491-40A2-AF6E-A39702D33B39}" destId="{43934D42-CB34-4B99-8F6B-75AAA9791515}" srcOrd="1" destOrd="0" parTransId="{FE1CD560-F3CD-4AD5-9052-2EFAFC134189}" sibTransId="{1A946F0C-A489-42E0-8B44-8C0F5C161E35}"/>
    <dgm:cxn modelId="{6E453E40-5B88-4C2F-ADDF-B689AC232AA1}" type="presParOf" srcId="{74E516BD-064A-4A5E-84D3-5EF76F38211A}" destId="{35E56DA4-8ABA-4F4D-B63B-692C3E9FAC81}" srcOrd="0" destOrd="0" presId="urn:microsoft.com/office/officeart/2005/8/layout/hProcess11"/>
    <dgm:cxn modelId="{74349F91-884A-4B6F-831E-D97881229B3D}" type="presParOf" srcId="{74E516BD-064A-4A5E-84D3-5EF76F38211A}" destId="{84CC217F-B5B0-4CEA-B564-721C106E09E9}" srcOrd="1" destOrd="0" presId="urn:microsoft.com/office/officeart/2005/8/layout/hProcess11"/>
    <dgm:cxn modelId="{A02246A6-BD23-4ADC-9B24-0A620AF674C9}" type="presParOf" srcId="{84CC217F-B5B0-4CEA-B564-721C106E09E9}" destId="{C8C3F883-985B-44F9-93DF-444408218E03}" srcOrd="0" destOrd="0" presId="urn:microsoft.com/office/officeart/2005/8/layout/hProcess11"/>
    <dgm:cxn modelId="{56225528-E8A9-4F93-9066-440EBC72FEFE}" type="presParOf" srcId="{C8C3F883-985B-44F9-93DF-444408218E03}" destId="{D2481694-66A1-4B71-9931-9DFDFC6B41D1}" srcOrd="0" destOrd="0" presId="urn:microsoft.com/office/officeart/2005/8/layout/hProcess11"/>
    <dgm:cxn modelId="{588FC0D6-EF35-40AD-AC2B-1E84FDE7972C}" type="presParOf" srcId="{C8C3F883-985B-44F9-93DF-444408218E03}" destId="{42459E25-849D-43E8-9FCB-F5F0D0530D57}" srcOrd="1" destOrd="0" presId="urn:microsoft.com/office/officeart/2005/8/layout/hProcess11"/>
    <dgm:cxn modelId="{03E823D3-9745-4B68-8B45-004F1386F675}" type="presParOf" srcId="{C8C3F883-985B-44F9-93DF-444408218E03}" destId="{DEBB0948-DBAD-4408-B93E-BE96DD138B4C}" srcOrd="2" destOrd="0" presId="urn:microsoft.com/office/officeart/2005/8/layout/hProcess11"/>
    <dgm:cxn modelId="{CC24090F-8D34-46A8-8BCB-763713679F33}" type="presParOf" srcId="{84CC217F-B5B0-4CEA-B564-721C106E09E9}" destId="{8043E9F6-CB3A-42DC-B2EC-8AF538BA93C1}" srcOrd="1" destOrd="0" presId="urn:microsoft.com/office/officeart/2005/8/layout/hProcess11"/>
    <dgm:cxn modelId="{40BFC8B3-5D24-4ADC-B0F1-3951EABBDADB}" type="presParOf" srcId="{84CC217F-B5B0-4CEA-B564-721C106E09E9}" destId="{F5E1C0EB-4B95-4FE4-BB79-FFBD6E44184A}" srcOrd="2" destOrd="0" presId="urn:microsoft.com/office/officeart/2005/8/layout/hProcess11"/>
    <dgm:cxn modelId="{F41527A1-67CD-4A29-A69C-78896E58287D}" type="presParOf" srcId="{F5E1C0EB-4B95-4FE4-BB79-FFBD6E44184A}" destId="{F2982837-74C9-4147-9DD4-BCC81037314D}" srcOrd="0" destOrd="0" presId="urn:microsoft.com/office/officeart/2005/8/layout/hProcess11"/>
    <dgm:cxn modelId="{A78A25B3-83EF-45A1-AD03-3EF48047281E}" type="presParOf" srcId="{F5E1C0EB-4B95-4FE4-BB79-FFBD6E44184A}" destId="{0D06291B-DA07-4BFC-AFD6-990F36BA4FEC}" srcOrd="1" destOrd="0" presId="urn:microsoft.com/office/officeart/2005/8/layout/hProcess11"/>
    <dgm:cxn modelId="{0F2A1F00-F32F-47B0-BED9-1DDEB677160A}" type="presParOf" srcId="{F5E1C0EB-4B95-4FE4-BB79-FFBD6E44184A}" destId="{E12E2ADE-DF05-4A75-8613-C4EF9087FE64}" srcOrd="2" destOrd="0" presId="urn:microsoft.com/office/officeart/2005/8/layout/hProcess11"/>
    <dgm:cxn modelId="{907703FD-7ACD-4770-A25B-0A00C56E00C8}" type="presParOf" srcId="{84CC217F-B5B0-4CEA-B564-721C106E09E9}" destId="{3C7A8299-D611-497E-B97C-75460FA9E7D5}" srcOrd="3" destOrd="0" presId="urn:microsoft.com/office/officeart/2005/8/layout/hProcess11"/>
    <dgm:cxn modelId="{06905C42-5A59-424E-BB96-5A4520FF6BA2}" type="presParOf" srcId="{84CC217F-B5B0-4CEA-B564-721C106E09E9}" destId="{E1BBBEAE-4C1E-48A6-8F7E-E378432587E3}" srcOrd="4" destOrd="0" presId="urn:microsoft.com/office/officeart/2005/8/layout/hProcess11"/>
    <dgm:cxn modelId="{84447B65-9B9B-4EE5-9FB1-D8E2D9964E2C}" type="presParOf" srcId="{E1BBBEAE-4C1E-48A6-8F7E-E378432587E3}" destId="{4022026B-37F9-414E-92E1-0A9537E67B3E}" srcOrd="0" destOrd="0" presId="urn:microsoft.com/office/officeart/2005/8/layout/hProcess11"/>
    <dgm:cxn modelId="{254A0F2D-08B1-43AB-85ED-456B0416F353}" type="presParOf" srcId="{E1BBBEAE-4C1E-48A6-8F7E-E378432587E3}" destId="{43E60D81-D3F9-45F6-B101-166BB4AD4424}" srcOrd="1" destOrd="0" presId="urn:microsoft.com/office/officeart/2005/8/layout/hProcess11"/>
    <dgm:cxn modelId="{DE59695C-4F31-4A88-A515-EBEB3E907598}" type="presParOf" srcId="{E1BBBEAE-4C1E-48A6-8F7E-E378432587E3}" destId="{B8A7CB01-921D-4C73-B2B9-D9A9AB58CC1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087ABD-97F8-4C69-A79C-3A7394EE3735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8BC56814-5776-4522-93AC-5E530A78BC2B}">
      <dgm:prSet phldrT="[Κείμενο]"/>
      <dgm:spPr/>
      <dgm:t>
        <a:bodyPr/>
        <a:lstStyle/>
        <a:p>
          <a:r>
            <a:rPr lang="el-GR" dirty="0" smtClean="0"/>
            <a:t>Πηγές – Τρόποι Χρηματοδότησης</a:t>
          </a:r>
          <a:endParaRPr lang="el-GR" dirty="0"/>
        </a:p>
      </dgm:t>
    </dgm:pt>
    <dgm:pt modelId="{7A43F8EE-B5FB-47B5-B5DF-CDD3FF0A1FF9}" type="parTrans" cxnId="{6DD2D39E-58B8-46E3-8D05-C206B5DDE65C}">
      <dgm:prSet/>
      <dgm:spPr/>
      <dgm:t>
        <a:bodyPr/>
        <a:lstStyle/>
        <a:p>
          <a:endParaRPr lang="el-GR"/>
        </a:p>
      </dgm:t>
    </dgm:pt>
    <dgm:pt modelId="{3199CDB1-16F9-4B3D-8E0D-16CEC5B062EE}" type="sibTrans" cxnId="{6DD2D39E-58B8-46E3-8D05-C206B5DDE65C}">
      <dgm:prSet/>
      <dgm:spPr/>
      <dgm:t>
        <a:bodyPr/>
        <a:lstStyle/>
        <a:p>
          <a:endParaRPr lang="el-GR"/>
        </a:p>
      </dgm:t>
    </dgm:pt>
    <dgm:pt modelId="{815CBFBF-E56F-4F3C-BA19-698D27F88410}">
      <dgm:prSet phldrT="[Κείμενο]"/>
      <dgm:spPr/>
      <dgm:t>
        <a:bodyPr/>
        <a:lstStyle/>
        <a:p>
          <a:r>
            <a:rPr lang="el-GR" dirty="0" smtClean="0"/>
            <a:t>Παραγωγή Προϊόντος – Παροχή Υπηρεσιών</a:t>
          </a:r>
          <a:endParaRPr lang="el-GR" dirty="0"/>
        </a:p>
      </dgm:t>
    </dgm:pt>
    <dgm:pt modelId="{A15ACD91-1108-43BC-BF3C-60424E0DA922}" type="parTrans" cxnId="{9E4257D9-C624-4093-9C3A-08F1AF4D145A}">
      <dgm:prSet/>
      <dgm:spPr/>
      <dgm:t>
        <a:bodyPr/>
        <a:lstStyle/>
        <a:p>
          <a:endParaRPr lang="el-GR"/>
        </a:p>
      </dgm:t>
    </dgm:pt>
    <dgm:pt modelId="{6247F64B-828B-43AD-9B62-4506B8DCE073}" type="sibTrans" cxnId="{9E4257D9-C624-4093-9C3A-08F1AF4D145A}">
      <dgm:prSet/>
      <dgm:spPr/>
      <dgm:t>
        <a:bodyPr/>
        <a:lstStyle/>
        <a:p>
          <a:endParaRPr lang="el-GR"/>
        </a:p>
      </dgm:t>
    </dgm:pt>
    <dgm:pt modelId="{76911B5E-F0A5-4931-8C1C-0E4D27A12448}">
      <dgm:prSet phldrT="[Κείμενο]"/>
      <dgm:spPr/>
      <dgm:t>
        <a:bodyPr/>
        <a:lstStyle/>
        <a:p>
          <a:r>
            <a:rPr lang="el-GR" dirty="0" smtClean="0"/>
            <a:t>Διεξαγωγή Εμπορικών Συναλλαγών</a:t>
          </a:r>
          <a:endParaRPr lang="el-GR" dirty="0"/>
        </a:p>
      </dgm:t>
    </dgm:pt>
    <dgm:pt modelId="{5B5EF8E0-CC4D-4875-9B2E-26D6BF1BAE4C}" type="parTrans" cxnId="{B127AFA5-CCEE-48B0-967E-D7624FE79C27}">
      <dgm:prSet/>
      <dgm:spPr/>
      <dgm:t>
        <a:bodyPr/>
        <a:lstStyle/>
        <a:p>
          <a:endParaRPr lang="el-GR"/>
        </a:p>
      </dgm:t>
    </dgm:pt>
    <dgm:pt modelId="{D9B242B3-DEEB-4ED5-8114-3FED2A097645}" type="sibTrans" cxnId="{B127AFA5-CCEE-48B0-967E-D7624FE79C27}">
      <dgm:prSet/>
      <dgm:spPr/>
      <dgm:t>
        <a:bodyPr/>
        <a:lstStyle/>
        <a:p>
          <a:endParaRPr lang="el-GR"/>
        </a:p>
      </dgm:t>
    </dgm:pt>
    <dgm:pt modelId="{E11EE0F6-4C26-47FD-B644-3B25E6AFAA0C}">
      <dgm:prSet phldrT="[Κείμενο]"/>
      <dgm:spPr/>
      <dgm:t>
        <a:bodyPr/>
        <a:lstStyle/>
        <a:p>
          <a:r>
            <a:rPr lang="el-GR" dirty="0" smtClean="0"/>
            <a:t>Οικονομική Διαχείριση</a:t>
          </a:r>
          <a:endParaRPr lang="el-GR" dirty="0"/>
        </a:p>
      </dgm:t>
    </dgm:pt>
    <dgm:pt modelId="{1D675B75-6101-4491-937A-4B99372795AB}" type="parTrans" cxnId="{082858A2-8A9B-48E1-A67B-8E301B2FD146}">
      <dgm:prSet/>
      <dgm:spPr/>
      <dgm:t>
        <a:bodyPr/>
        <a:lstStyle/>
        <a:p>
          <a:endParaRPr lang="el-GR"/>
        </a:p>
      </dgm:t>
    </dgm:pt>
    <dgm:pt modelId="{39BB82C5-0253-4F4B-AE72-CEDAB7E67689}" type="sibTrans" cxnId="{082858A2-8A9B-48E1-A67B-8E301B2FD146}">
      <dgm:prSet/>
      <dgm:spPr/>
      <dgm:t>
        <a:bodyPr/>
        <a:lstStyle/>
        <a:p>
          <a:endParaRPr lang="el-GR"/>
        </a:p>
      </dgm:t>
    </dgm:pt>
    <dgm:pt modelId="{EB6EB6B1-A638-4093-B832-173AF238B4D2}">
      <dgm:prSet phldrT="[Κείμενο]"/>
      <dgm:spPr/>
      <dgm:t>
        <a:bodyPr/>
        <a:lstStyle/>
        <a:p>
          <a:r>
            <a:rPr lang="el-GR" dirty="0" smtClean="0"/>
            <a:t>Διεξαγωγή Έρευνας Αγοράς</a:t>
          </a:r>
          <a:endParaRPr lang="el-GR" dirty="0"/>
        </a:p>
      </dgm:t>
    </dgm:pt>
    <dgm:pt modelId="{0B67A960-FA04-4B1D-B77A-499D5BDE0F1C}" type="parTrans" cxnId="{0EF2DBE0-93C8-4103-825D-D1B31E3EA93C}">
      <dgm:prSet/>
      <dgm:spPr/>
      <dgm:t>
        <a:bodyPr/>
        <a:lstStyle/>
        <a:p>
          <a:endParaRPr lang="el-GR"/>
        </a:p>
      </dgm:t>
    </dgm:pt>
    <dgm:pt modelId="{6309487D-286E-47EA-BDC7-67A89BE3A3D7}" type="sibTrans" cxnId="{0EF2DBE0-93C8-4103-825D-D1B31E3EA93C}">
      <dgm:prSet/>
      <dgm:spPr/>
      <dgm:t>
        <a:bodyPr/>
        <a:lstStyle/>
        <a:p>
          <a:endParaRPr lang="el-GR"/>
        </a:p>
      </dgm:t>
    </dgm:pt>
    <dgm:pt modelId="{33321E11-0480-4CEB-A8F3-916AF3D917E4}">
      <dgm:prSet/>
      <dgm:spPr/>
      <dgm:t>
        <a:bodyPr/>
        <a:lstStyle/>
        <a:p>
          <a:endParaRPr lang="el-GR"/>
        </a:p>
      </dgm:t>
    </dgm:pt>
    <dgm:pt modelId="{86D3D746-E8F4-41D1-8B5D-F0C778D0FCC1}" type="parTrans" cxnId="{E37DF636-D1CF-43FF-ADAB-8798C08D79D8}">
      <dgm:prSet/>
      <dgm:spPr/>
      <dgm:t>
        <a:bodyPr/>
        <a:lstStyle/>
        <a:p>
          <a:endParaRPr lang="el-GR"/>
        </a:p>
      </dgm:t>
    </dgm:pt>
    <dgm:pt modelId="{9BA84E33-DA79-419A-A72D-1F93DB49CB4E}" type="sibTrans" cxnId="{E37DF636-D1CF-43FF-ADAB-8798C08D79D8}">
      <dgm:prSet/>
      <dgm:spPr/>
      <dgm:t>
        <a:bodyPr/>
        <a:lstStyle/>
        <a:p>
          <a:endParaRPr lang="el-GR"/>
        </a:p>
      </dgm:t>
    </dgm:pt>
    <dgm:pt modelId="{7EDDE27A-D47B-417B-AC59-C78A11C88005}">
      <dgm:prSet/>
      <dgm:spPr/>
      <dgm:t>
        <a:bodyPr/>
        <a:lstStyle/>
        <a:p>
          <a:endParaRPr lang="el-GR"/>
        </a:p>
      </dgm:t>
    </dgm:pt>
    <dgm:pt modelId="{23F20B7A-B2F3-4927-9D30-02AEE2AED33B}" type="parTrans" cxnId="{60E4A9FB-F057-4003-9C3A-FAB833E5993D}">
      <dgm:prSet/>
      <dgm:spPr/>
      <dgm:t>
        <a:bodyPr/>
        <a:lstStyle/>
        <a:p>
          <a:endParaRPr lang="el-GR"/>
        </a:p>
      </dgm:t>
    </dgm:pt>
    <dgm:pt modelId="{1F803EA5-4C6C-49C4-B6AB-123BF98FB895}" type="sibTrans" cxnId="{60E4A9FB-F057-4003-9C3A-FAB833E5993D}">
      <dgm:prSet/>
      <dgm:spPr/>
      <dgm:t>
        <a:bodyPr/>
        <a:lstStyle/>
        <a:p>
          <a:endParaRPr lang="el-GR"/>
        </a:p>
      </dgm:t>
    </dgm:pt>
    <dgm:pt modelId="{FD66244F-CE65-4AD3-8239-03EE4607652B}" type="pres">
      <dgm:prSet presAssocID="{BE087ABD-97F8-4C69-A79C-3A7394EE37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CD3BC7F-1FFE-4A74-8AC7-5C8682EC6E6E}" type="pres">
      <dgm:prSet presAssocID="{BE087ABD-97F8-4C69-A79C-3A7394EE3735}" presName="cycle" presStyleCnt="0"/>
      <dgm:spPr/>
    </dgm:pt>
    <dgm:pt modelId="{4C0B0C47-2292-4AC5-86C2-DFEDC2F5AC3F}" type="pres">
      <dgm:prSet presAssocID="{8BC56814-5776-4522-93AC-5E530A78BC2B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5BD473-17CF-4806-9630-DDC166564F85}" type="pres">
      <dgm:prSet presAssocID="{3199CDB1-16F9-4B3D-8E0D-16CEC5B062EE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E365EE98-40A6-4FC4-A8C5-66275EC2E404}" type="pres">
      <dgm:prSet presAssocID="{815CBFBF-E56F-4F3C-BA19-698D27F88410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6AA5E1-5D62-40D8-90F5-F9AABBA423B4}" type="pres">
      <dgm:prSet presAssocID="{76911B5E-F0A5-4931-8C1C-0E4D27A12448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53B24F-197A-4C47-BA1C-69EB14CB6B2A}" type="pres">
      <dgm:prSet presAssocID="{33321E11-0480-4CEB-A8F3-916AF3D917E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947AF1-F7F5-49F3-804C-9A93F014B0EA}" type="pres">
      <dgm:prSet presAssocID="{E11EE0F6-4C26-47FD-B644-3B25E6AFAA0C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0039C2-A96E-46BD-81CD-D06219089E83}" type="pres">
      <dgm:prSet presAssocID="{7EDDE27A-D47B-417B-AC59-C78A11C88005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FE061C-445E-403A-A131-732991A4F7FD}" type="pres">
      <dgm:prSet presAssocID="{EB6EB6B1-A638-4093-B832-173AF238B4D2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127AFA5-CCEE-48B0-967E-D7624FE79C27}" srcId="{BE087ABD-97F8-4C69-A79C-3A7394EE3735}" destId="{76911B5E-F0A5-4931-8C1C-0E4D27A12448}" srcOrd="2" destOrd="0" parTransId="{5B5EF8E0-CC4D-4875-9B2E-26D6BF1BAE4C}" sibTransId="{D9B242B3-DEEB-4ED5-8114-3FED2A097645}"/>
    <dgm:cxn modelId="{9E4257D9-C624-4093-9C3A-08F1AF4D145A}" srcId="{BE087ABD-97F8-4C69-A79C-3A7394EE3735}" destId="{815CBFBF-E56F-4F3C-BA19-698D27F88410}" srcOrd="1" destOrd="0" parTransId="{A15ACD91-1108-43BC-BF3C-60424E0DA922}" sibTransId="{6247F64B-828B-43AD-9B62-4506B8DCE073}"/>
    <dgm:cxn modelId="{0D448FB0-074A-4684-9A9D-D95D9FC94534}" type="presOf" srcId="{7EDDE27A-D47B-417B-AC59-C78A11C88005}" destId="{B50039C2-A96E-46BD-81CD-D06219089E83}" srcOrd="0" destOrd="0" presId="urn:microsoft.com/office/officeart/2005/8/layout/cycle3"/>
    <dgm:cxn modelId="{0A01D664-8465-4EF2-A603-A15CB81A9B24}" type="presOf" srcId="{76911B5E-F0A5-4931-8C1C-0E4D27A12448}" destId="{036AA5E1-5D62-40D8-90F5-F9AABBA423B4}" srcOrd="0" destOrd="0" presId="urn:microsoft.com/office/officeart/2005/8/layout/cycle3"/>
    <dgm:cxn modelId="{0EF2DBE0-93C8-4103-825D-D1B31E3EA93C}" srcId="{BE087ABD-97F8-4C69-A79C-3A7394EE3735}" destId="{EB6EB6B1-A638-4093-B832-173AF238B4D2}" srcOrd="6" destOrd="0" parTransId="{0B67A960-FA04-4B1D-B77A-499D5BDE0F1C}" sibTransId="{6309487D-286E-47EA-BDC7-67A89BE3A3D7}"/>
    <dgm:cxn modelId="{6DD2D39E-58B8-46E3-8D05-C206B5DDE65C}" srcId="{BE087ABD-97F8-4C69-A79C-3A7394EE3735}" destId="{8BC56814-5776-4522-93AC-5E530A78BC2B}" srcOrd="0" destOrd="0" parTransId="{7A43F8EE-B5FB-47B5-B5DF-CDD3FF0A1FF9}" sibTransId="{3199CDB1-16F9-4B3D-8E0D-16CEC5B062EE}"/>
    <dgm:cxn modelId="{082858A2-8A9B-48E1-A67B-8E301B2FD146}" srcId="{BE087ABD-97F8-4C69-A79C-3A7394EE3735}" destId="{E11EE0F6-4C26-47FD-B644-3B25E6AFAA0C}" srcOrd="4" destOrd="0" parTransId="{1D675B75-6101-4491-937A-4B99372795AB}" sibTransId="{39BB82C5-0253-4F4B-AE72-CEDAB7E67689}"/>
    <dgm:cxn modelId="{38C08664-5DF4-4D4F-B40A-57BBA76D06BF}" type="presOf" srcId="{8BC56814-5776-4522-93AC-5E530A78BC2B}" destId="{4C0B0C47-2292-4AC5-86C2-DFEDC2F5AC3F}" srcOrd="0" destOrd="0" presId="urn:microsoft.com/office/officeart/2005/8/layout/cycle3"/>
    <dgm:cxn modelId="{11B86EC1-47D6-48EE-8ECB-4F034813CDC5}" type="presOf" srcId="{EB6EB6B1-A638-4093-B832-173AF238B4D2}" destId="{E5FE061C-445E-403A-A131-732991A4F7FD}" srcOrd="0" destOrd="0" presId="urn:microsoft.com/office/officeart/2005/8/layout/cycle3"/>
    <dgm:cxn modelId="{CDC6B8F4-6612-4709-9628-F69EF825880F}" type="presOf" srcId="{BE087ABD-97F8-4C69-A79C-3A7394EE3735}" destId="{FD66244F-CE65-4AD3-8239-03EE4607652B}" srcOrd="0" destOrd="0" presId="urn:microsoft.com/office/officeart/2005/8/layout/cycle3"/>
    <dgm:cxn modelId="{E37DF636-D1CF-43FF-ADAB-8798C08D79D8}" srcId="{BE087ABD-97F8-4C69-A79C-3A7394EE3735}" destId="{33321E11-0480-4CEB-A8F3-916AF3D917E4}" srcOrd="3" destOrd="0" parTransId="{86D3D746-E8F4-41D1-8B5D-F0C778D0FCC1}" sibTransId="{9BA84E33-DA79-419A-A72D-1F93DB49CB4E}"/>
    <dgm:cxn modelId="{C48EFD49-7C46-4B56-8ABB-056E6748BAF2}" type="presOf" srcId="{815CBFBF-E56F-4F3C-BA19-698D27F88410}" destId="{E365EE98-40A6-4FC4-A8C5-66275EC2E404}" srcOrd="0" destOrd="0" presId="urn:microsoft.com/office/officeart/2005/8/layout/cycle3"/>
    <dgm:cxn modelId="{60E4A9FB-F057-4003-9C3A-FAB833E5993D}" srcId="{BE087ABD-97F8-4C69-A79C-3A7394EE3735}" destId="{7EDDE27A-D47B-417B-AC59-C78A11C88005}" srcOrd="5" destOrd="0" parTransId="{23F20B7A-B2F3-4927-9D30-02AEE2AED33B}" sibTransId="{1F803EA5-4C6C-49C4-B6AB-123BF98FB895}"/>
    <dgm:cxn modelId="{5530181C-4AEE-43B4-9CA8-2691491E4FDB}" type="presOf" srcId="{3199CDB1-16F9-4B3D-8E0D-16CEC5B062EE}" destId="{825BD473-17CF-4806-9630-DDC166564F85}" srcOrd="0" destOrd="0" presId="urn:microsoft.com/office/officeart/2005/8/layout/cycle3"/>
    <dgm:cxn modelId="{E04E1C57-1CBD-443C-BF38-7291B6D8B5F1}" type="presOf" srcId="{E11EE0F6-4C26-47FD-B644-3B25E6AFAA0C}" destId="{D2947AF1-F7F5-49F3-804C-9A93F014B0EA}" srcOrd="0" destOrd="0" presId="urn:microsoft.com/office/officeart/2005/8/layout/cycle3"/>
    <dgm:cxn modelId="{A1D62B0D-910C-4DAC-B73F-0631370BA66D}" type="presOf" srcId="{33321E11-0480-4CEB-A8F3-916AF3D917E4}" destId="{3453B24F-197A-4C47-BA1C-69EB14CB6B2A}" srcOrd="0" destOrd="0" presId="urn:microsoft.com/office/officeart/2005/8/layout/cycle3"/>
    <dgm:cxn modelId="{578327B1-2221-484A-83B3-3EDE6E3682D5}" type="presParOf" srcId="{FD66244F-CE65-4AD3-8239-03EE4607652B}" destId="{ACD3BC7F-1FFE-4A74-8AC7-5C8682EC6E6E}" srcOrd="0" destOrd="0" presId="urn:microsoft.com/office/officeart/2005/8/layout/cycle3"/>
    <dgm:cxn modelId="{231D01E5-FF4E-4370-BE08-E15C8D93D578}" type="presParOf" srcId="{ACD3BC7F-1FFE-4A74-8AC7-5C8682EC6E6E}" destId="{4C0B0C47-2292-4AC5-86C2-DFEDC2F5AC3F}" srcOrd="0" destOrd="0" presId="urn:microsoft.com/office/officeart/2005/8/layout/cycle3"/>
    <dgm:cxn modelId="{3EF43F7B-61DA-4DAC-9A80-33139A38DAD3}" type="presParOf" srcId="{ACD3BC7F-1FFE-4A74-8AC7-5C8682EC6E6E}" destId="{825BD473-17CF-4806-9630-DDC166564F85}" srcOrd="1" destOrd="0" presId="urn:microsoft.com/office/officeart/2005/8/layout/cycle3"/>
    <dgm:cxn modelId="{2198A054-A864-46DB-A8B0-DF93396B04A2}" type="presParOf" srcId="{ACD3BC7F-1FFE-4A74-8AC7-5C8682EC6E6E}" destId="{E365EE98-40A6-4FC4-A8C5-66275EC2E404}" srcOrd="2" destOrd="0" presId="urn:microsoft.com/office/officeart/2005/8/layout/cycle3"/>
    <dgm:cxn modelId="{3E6CB1AF-B0C8-4737-801E-D9112C458378}" type="presParOf" srcId="{ACD3BC7F-1FFE-4A74-8AC7-5C8682EC6E6E}" destId="{036AA5E1-5D62-40D8-90F5-F9AABBA423B4}" srcOrd="3" destOrd="0" presId="urn:microsoft.com/office/officeart/2005/8/layout/cycle3"/>
    <dgm:cxn modelId="{181D7EBC-FA7F-4BCE-ADB0-D45692C4F2E3}" type="presParOf" srcId="{ACD3BC7F-1FFE-4A74-8AC7-5C8682EC6E6E}" destId="{3453B24F-197A-4C47-BA1C-69EB14CB6B2A}" srcOrd="4" destOrd="0" presId="urn:microsoft.com/office/officeart/2005/8/layout/cycle3"/>
    <dgm:cxn modelId="{D6BD4E1D-F776-43E3-B8F8-AFDD0E66A38F}" type="presParOf" srcId="{ACD3BC7F-1FFE-4A74-8AC7-5C8682EC6E6E}" destId="{D2947AF1-F7F5-49F3-804C-9A93F014B0EA}" srcOrd="5" destOrd="0" presId="urn:microsoft.com/office/officeart/2005/8/layout/cycle3"/>
    <dgm:cxn modelId="{E097292D-7EDA-43FC-B475-C488A58E1865}" type="presParOf" srcId="{ACD3BC7F-1FFE-4A74-8AC7-5C8682EC6E6E}" destId="{B50039C2-A96E-46BD-81CD-D06219089E83}" srcOrd="6" destOrd="0" presId="urn:microsoft.com/office/officeart/2005/8/layout/cycle3"/>
    <dgm:cxn modelId="{BA5628ED-5E50-4927-B477-8193A4612750}" type="presParOf" srcId="{ACD3BC7F-1FFE-4A74-8AC7-5C8682EC6E6E}" destId="{E5FE061C-445E-403A-A131-732991A4F7F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D8D97E-985E-4E3B-BD4C-A85A374552C4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89FE2180-A24F-49A6-A103-5950A0F52CEE}">
      <dgm:prSet phldrT="[Κείμενο]"/>
      <dgm:spPr/>
      <dgm:t>
        <a:bodyPr/>
        <a:lstStyle/>
        <a:p>
          <a:r>
            <a:rPr lang="el-GR" dirty="0" smtClean="0"/>
            <a:t>2</a:t>
          </a:r>
          <a:r>
            <a:rPr lang="el-GR" baseline="30000" dirty="0" smtClean="0"/>
            <a:t>η</a:t>
          </a:r>
          <a:r>
            <a:rPr lang="el-GR" dirty="0" smtClean="0"/>
            <a:t> Χρονιά Εφαρμογής</a:t>
          </a:r>
          <a:endParaRPr lang="el-GR" dirty="0"/>
        </a:p>
      </dgm:t>
    </dgm:pt>
    <dgm:pt modelId="{9D9F80E7-95B3-4439-BBAD-107E33238DE3}" type="parTrans" cxnId="{95EA691D-3522-4963-A742-033D2AC1C070}">
      <dgm:prSet/>
      <dgm:spPr/>
      <dgm:t>
        <a:bodyPr/>
        <a:lstStyle/>
        <a:p>
          <a:endParaRPr lang="el-GR"/>
        </a:p>
      </dgm:t>
    </dgm:pt>
    <dgm:pt modelId="{BC5B642C-4BDB-4C83-B624-424974896F7D}" type="sibTrans" cxnId="{95EA691D-3522-4963-A742-033D2AC1C070}">
      <dgm:prSet/>
      <dgm:spPr/>
      <dgm:t>
        <a:bodyPr/>
        <a:lstStyle/>
        <a:p>
          <a:endParaRPr lang="el-GR"/>
        </a:p>
      </dgm:t>
    </dgm:pt>
    <dgm:pt modelId="{9A700706-96D9-4C07-A63F-231001872516}">
      <dgm:prSet phldrT="[Κείμενο]"/>
      <dgm:spPr/>
      <dgm:t>
        <a:bodyPr/>
        <a:lstStyle/>
        <a:p>
          <a:r>
            <a:rPr lang="el-GR" dirty="0" smtClean="0"/>
            <a:t>Πρακτική Άσκηση</a:t>
          </a:r>
          <a:endParaRPr lang="el-GR" dirty="0"/>
        </a:p>
      </dgm:t>
    </dgm:pt>
    <dgm:pt modelId="{A9B99A24-EB2E-4FA4-A71D-031971C52A1A}" type="parTrans" cxnId="{295696A7-55C9-47C2-B457-77D77B012358}">
      <dgm:prSet/>
      <dgm:spPr/>
      <dgm:t>
        <a:bodyPr/>
        <a:lstStyle/>
        <a:p>
          <a:endParaRPr lang="el-GR"/>
        </a:p>
      </dgm:t>
    </dgm:pt>
    <dgm:pt modelId="{FD4984EC-541D-45F7-8AD5-624B246B5C02}" type="sibTrans" cxnId="{295696A7-55C9-47C2-B457-77D77B012358}">
      <dgm:prSet/>
      <dgm:spPr/>
      <dgm:t>
        <a:bodyPr/>
        <a:lstStyle/>
        <a:p>
          <a:endParaRPr lang="el-GR"/>
        </a:p>
      </dgm:t>
    </dgm:pt>
    <dgm:pt modelId="{2D28450E-7528-494A-965D-B40854D71D67}">
      <dgm:prSet phldrT="[Κείμενο]"/>
      <dgm:spPr/>
      <dgm:t>
        <a:bodyPr/>
        <a:lstStyle/>
        <a:p>
          <a:r>
            <a:rPr lang="el-GR" dirty="0" smtClean="0"/>
            <a:t>Μάθημα:</a:t>
          </a:r>
        </a:p>
        <a:p>
          <a:r>
            <a:rPr lang="el-GR" dirty="0" smtClean="0"/>
            <a:t>Κοινωνική και Επαγγελματική αγωγή</a:t>
          </a:r>
          <a:endParaRPr lang="el-GR" dirty="0"/>
        </a:p>
      </dgm:t>
    </dgm:pt>
    <dgm:pt modelId="{CE3E4B62-2495-4F45-9E80-436C09040229}" type="parTrans" cxnId="{FDE5F29B-9BD7-4F2A-9765-C652AE463752}">
      <dgm:prSet/>
      <dgm:spPr/>
      <dgm:t>
        <a:bodyPr/>
        <a:lstStyle/>
        <a:p>
          <a:endParaRPr lang="el-GR"/>
        </a:p>
      </dgm:t>
    </dgm:pt>
    <dgm:pt modelId="{F0A081C2-72D4-4E8E-9222-DA7C7DB98BF8}" type="sibTrans" cxnId="{FDE5F29B-9BD7-4F2A-9765-C652AE463752}">
      <dgm:prSet/>
      <dgm:spPr/>
      <dgm:t>
        <a:bodyPr/>
        <a:lstStyle/>
        <a:p>
          <a:endParaRPr lang="el-GR"/>
        </a:p>
      </dgm:t>
    </dgm:pt>
    <dgm:pt modelId="{815EE0D5-4EF0-4E51-9303-2C88A914242E}">
      <dgm:prSet phldrT="[Κείμενο]"/>
      <dgm:spPr/>
      <dgm:t>
        <a:bodyPr/>
        <a:lstStyle/>
        <a:p>
          <a:r>
            <a:rPr lang="el-GR" dirty="0" smtClean="0"/>
            <a:t>Πρωταρχικοί Στόχοι</a:t>
          </a:r>
          <a:endParaRPr lang="el-GR" dirty="0"/>
        </a:p>
      </dgm:t>
    </dgm:pt>
    <dgm:pt modelId="{C48D9301-192A-4A4A-BFF9-9E1FEC62EBD0}" type="parTrans" cxnId="{DF5C84D3-0674-43BF-AAFD-BAD3B79802AD}">
      <dgm:prSet/>
      <dgm:spPr/>
      <dgm:t>
        <a:bodyPr/>
        <a:lstStyle/>
        <a:p>
          <a:endParaRPr lang="el-GR"/>
        </a:p>
      </dgm:t>
    </dgm:pt>
    <dgm:pt modelId="{4BD18DFF-AD10-48F7-A642-415F528DFCB1}" type="sibTrans" cxnId="{DF5C84D3-0674-43BF-AAFD-BAD3B79802AD}">
      <dgm:prSet/>
      <dgm:spPr/>
      <dgm:t>
        <a:bodyPr/>
        <a:lstStyle/>
        <a:p>
          <a:endParaRPr lang="el-GR"/>
        </a:p>
      </dgm:t>
    </dgm:pt>
    <dgm:pt modelId="{B88CE60B-8C14-42F8-BC2E-B8EA15AB74AC}">
      <dgm:prSet phldrT="[Κείμενο]"/>
      <dgm:spPr/>
      <dgm:t>
        <a:bodyPr/>
        <a:lstStyle/>
        <a:p>
          <a:r>
            <a:rPr lang="el-GR" dirty="0" smtClean="0"/>
            <a:t>Εμπλοκή μαθητών με επαγγελματικούς ρόλους - καθήκοντα</a:t>
          </a:r>
          <a:endParaRPr lang="el-GR" dirty="0"/>
        </a:p>
      </dgm:t>
    </dgm:pt>
    <dgm:pt modelId="{15BBD7C3-F962-47D3-9853-81B8621BDD04}" type="parTrans" cxnId="{8B2F7300-DCA3-4A39-ADB4-4FE2A728C267}">
      <dgm:prSet/>
      <dgm:spPr/>
      <dgm:t>
        <a:bodyPr/>
        <a:lstStyle/>
        <a:p>
          <a:endParaRPr lang="el-GR"/>
        </a:p>
      </dgm:t>
    </dgm:pt>
    <dgm:pt modelId="{913F00D8-F8D7-46D5-91ED-8DA7A4EE37F4}" type="sibTrans" cxnId="{8B2F7300-DCA3-4A39-ADB4-4FE2A728C267}">
      <dgm:prSet/>
      <dgm:spPr/>
      <dgm:t>
        <a:bodyPr/>
        <a:lstStyle/>
        <a:p>
          <a:endParaRPr lang="el-GR"/>
        </a:p>
      </dgm:t>
    </dgm:pt>
    <dgm:pt modelId="{396FCE12-70FA-4E4D-80C4-D7091E3112EF}">
      <dgm:prSet phldrT="[Κείμενο]"/>
      <dgm:spPr/>
      <dgm:t>
        <a:bodyPr/>
        <a:lstStyle/>
        <a:p>
          <a:r>
            <a:rPr lang="el-GR" dirty="0" smtClean="0"/>
            <a:t>Καλλιέργεια Προ-επαγγελματικών Δεξιοτήτων</a:t>
          </a:r>
          <a:endParaRPr lang="el-GR" dirty="0"/>
        </a:p>
      </dgm:t>
    </dgm:pt>
    <dgm:pt modelId="{8806DA00-3FC4-46D2-8D90-3A6FF8B696B5}" type="parTrans" cxnId="{8EE2AEE8-AAE5-4A18-864F-F468BBC65448}">
      <dgm:prSet/>
      <dgm:spPr/>
      <dgm:t>
        <a:bodyPr/>
        <a:lstStyle/>
        <a:p>
          <a:endParaRPr lang="el-GR"/>
        </a:p>
      </dgm:t>
    </dgm:pt>
    <dgm:pt modelId="{E537EBB0-2D8B-415E-BDAA-2FA06D77D58F}" type="sibTrans" cxnId="{8EE2AEE8-AAE5-4A18-864F-F468BBC65448}">
      <dgm:prSet/>
      <dgm:spPr/>
      <dgm:t>
        <a:bodyPr/>
        <a:lstStyle/>
        <a:p>
          <a:endParaRPr lang="el-GR"/>
        </a:p>
      </dgm:t>
    </dgm:pt>
    <dgm:pt modelId="{4691AB2F-C70B-4738-ABCF-FA1B63DA9A0B}">
      <dgm:prSet phldrT="[Κείμενο]"/>
      <dgm:spPr/>
      <dgm:t>
        <a:bodyPr/>
        <a:lstStyle/>
        <a:p>
          <a:r>
            <a:rPr lang="el-GR" dirty="0" smtClean="0"/>
            <a:t>Έμμεσοι Στόχοι</a:t>
          </a:r>
          <a:endParaRPr lang="el-GR" dirty="0"/>
        </a:p>
      </dgm:t>
    </dgm:pt>
    <dgm:pt modelId="{ECBABFD9-704A-494E-9CBD-AA466058D088}" type="parTrans" cxnId="{8AEE5B38-E103-46A9-8E61-45F2F53CC9A0}">
      <dgm:prSet/>
      <dgm:spPr/>
      <dgm:t>
        <a:bodyPr/>
        <a:lstStyle/>
        <a:p>
          <a:endParaRPr lang="el-GR"/>
        </a:p>
      </dgm:t>
    </dgm:pt>
    <dgm:pt modelId="{962421A8-1806-4AA4-9466-71BA5A6BABAE}" type="sibTrans" cxnId="{8AEE5B38-E103-46A9-8E61-45F2F53CC9A0}">
      <dgm:prSet/>
      <dgm:spPr/>
      <dgm:t>
        <a:bodyPr/>
        <a:lstStyle/>
        <a:p>
          <a:endParaRPr lang="el-GR"/>
        </a:p>
      </dgm:t>
    </dgm:pt>
    <dgm:pt modelId="{895DAFEF-99AA-4D06-8E0E-A69AB1C0FA8F}">
      <dgm:prSet phldrT="[Κείμενο]"/>
      <dgm:spPr/>
      <dgm:t>
        <a:bodyPr/>
        <a:lstStyle/>
        <a:p>
          <a:r>
            <a:rPr lang="el-GR" dirty="0" smtClean="0"/>
            <a:t>Ευαισθητοποίηση Κοινωνίας για το θέμα της «Αναπηρίας»</a:t>
          </a:r>
          <a:endParaRPr lang="el-GR" dirty="0"/>
        </a:p>
      </dgm:t>
    </dgm:pt>
    <dgm:pt modelId="{AF32BF91-342C-49E8-845B-09364F0FCBE4}" type="parTrans" cxnId="{931C07D5-9D5A-4C2A-BFAC-9177E893D132}">
      <dgm:prSet/>
      <dgm:spPr/>
      <dgm:t>
        <a:bodyPr/>
        <a:lstStyle/>
        <a:p>
          <a:endParaRPr lang="el-GR"/>
        </a:p>
      </dgm:t>
    </dgm:pt>
    <dgm:pt modelId="{976713CD-60EC-473D-8433-818E5CE58528}" type="sibTrans" cxnId="{931C07D5-9D5A-4C2A-BFAC-9177E893D132}">
      <dgm:prSet/>
      <dgm:spPr/>
      <dgm:t>
        <a:bodyPr/>
        <a:lstStyle/>
        <a:p>
          <a:endParaRPr lang="el-GR"/>
        </a:p>
      </dgm:t>
    </dgm:pt>
    <dgm:pt modelId="{CEB93A92-582C-40CC-89DF-AC91BF2C0C0E}">
      <dgm:prSet phldrT="[Κείμενο]"/>
      <dgm:spPr/>
      <dgm:t>
        <a:bodyPr/>
        <a:lstStyle/>
        <a:p>
          <a:r>
            <a:rPr lang="el-GR" dirty="0" smtClean="0"/>
            <a:t>Άρση Στερεότυπων που αφορούν τις Επαγγελματικές Δυνατότητες των ΑΜΕΑ</a:t>
          </a:r>
          <a:endParaRPr lang="el-GR" dirty="0"/>
        </a:p>
      </dgm:t>
    </dgm:pt>
    <dgm:pt modelId="{73A7C3FE-A44B-443C-9BDF-FDB6D19EDB81}" type="parTrans" cxnId="{8AB2245B-13B8-4BF1-A1BC-A39EC9E838DE}">
      <dgm:prSet/>
      <dgm:spPr/>
      <dgm:t>
        <a:bodyPr/>
        <a:lstStyle/>
        <a:p>
          <a:endParaRPr lang="el-GR"/>
        </a:p>
      </dgm:t>
    </dgm:pt>
    <dgm:pt modelId="{A3B7909D-5935-4985-A181-1604C8C26D93}" type="sibTrans" cxnId="{8AB2245B-13B8-4BF1-A1BC-A39EC9E838DE}">
      <dgm:prSet/>
      <dgm:spPr/>
      <dgm:t>
        <a:bodyPr/>
        <a:lstStyle/>
        <a:p>
          <a:endParaRPr lang="el-GR"/>
        </a:p>
      </dgm:t>
    </dgm:pt>
    <dgm:pt modelId="{2B20387E-39B2-4DE2-A993-9280CE4E5574}" type="pres">
      <dgm:prSet presAssocID="{0DD8D97E-985E-4E3B-BD4C-A85A374552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B94184-539D-4C20-9530-200C4E48E3CA}" type="pres">
      <dgm:prSet presAssocID="{89FE2180-A24F-49A6-A103-5950A0F52CEE}" presName="compNode" presStyleCnt="0"/>
      <dgm:spPr/>
    </dgm:pt>
    <dgm:pt modelId="{75231543-3EA8-4FB7-B610-08DD35F79074}" type="pres">
      <dgm:prSet presAssocID="{89FE2180-A24F-49A6-A103-5950A0F52CEE}" presName="aNode" presStyleLbl="bgShp" presStyleIdx="0" presStyleCnt="3"/>
      <dgm:spPr/>
      <dgm:t>
        <a:bodyPr/>
        <a:lstStyle/>
        <a:p>
          <a:endParaRPr lang="el-GR"/>
        </a:p>
      </dgm:t>
    </dgm:pt>
    <dgm:pt modelId="{D6FC669E-F137-424A-9C99-E1C2AF90029E}" type="pres">
      <dgm:prSet presAssocID="{89FE2180-A24F-49A6-A103-5950A0F52CEE}" presName="textNode" presStyleLbl="bgShp" presStyleIdx="0" presStyleCnt="3"/>
      <dgm:spPr/>
      <dgm:t>
        <a:bodyPr/>
        <a:lstStyle/>
        <a:p>
          <a:endParaRPr lang="el-GR"/>
        </a:p>
      </dgm:t>
    </dgm:pt>
    <dgm:pt modelId="{2A90949D-C443-40A7-8415-F50E56942F2F}" type="pres">
      <dgm:prSet presAssocID="{89FE2180-A24F-49A6-A103-5950A0F52CEE}" presName="compChildNode" presStyleCnt="0"/>
      <dgm:spPr/>
    </dgm:pt>
    <dgm:pt modelId="{8462FD82-FD96-4A20-BCD4-51BC1FF423FA}" type="pres">
      <dgm:prSet presAssocID="{89FE2180-A24F-49A6-A103-5950A0F52CEE}" presName="theInnerList" presStyleCnt="0"/>
      <dgm:spPr/>
    </dgm:pt>
    <dgm:pt modelId="{F92216D1-3EC4-4A52-A525-DA844412BDDF}" type="pres">
      <dgm:prSet presAssocID="{9A700706-96D9-4C07-A63F-23100187251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9EDB85-33B7-46D5-A051-0D79CA0BE955}" type="pres">
      <dgm:prSet presAssocID="{9A700706-96D9-4C07-A63F-231001872516}" presName="aSpace2" presStyleCnt="0"/>
      <dgm:spPr/>
    </dgm:pt>
    <dgm:pt modelId="{0CD7AC43-08D4-4A17-9484-60A0385C3AF5}" type="pres">
      <dgm:prSet presAssocID="{2D28450E-7528-494A-965D-B40854D71D6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A6491C-3457-4FE4-9030-1C854ED92357}" type="pres">
      <dgm:prSet presAssocID="{89FE2180-A24F-49A6-A103-5950A0F52CEE}" presName="aSpace" presStyleCnt="0"/>
      <dgm:spPr/>
    </dgm:pt>
    <dgm:pt modelId="{1C33B2A2-F6A7-4363-A7BB-06A3B64E3EE8}" type="pres">
      <dgm:prSet presAssocID="{815EE0D5-4EF0-4E51-9303-2C88A914242E}" presName="compNode" presStyleCnt="0"/>
      <dgm:spPr/>
    </dgm:pt>
    <dgm:pt modelId="{5A151F93-290D-424A-9059-947A4149605A}" type="pres">
      <dgm:prSet presAssocID="{815EE0D5-4EF0-4E51-9303-2C88A914242E}" presName="aNode" presStyleLbl="bgShp" presStyleIdx="1" presStyleCnt="3"/>
      <dgm:spPr/>
      <dgm:t>
        <a:bodyPr/>
        <a:lstStyle/>
        <a:p>
          <a:endParaRPr lang="el-GR"/>
        </a:p>
      </dgm:t>
    </dgm:pt>
    <dgm:pt modelId="{B62861C6-CBFE-4FEA-811A-19A7037AF360}" type="pres">
      <dgm:prSet presAssocID="{815EE0D5-4EF0-4E51-9303-2C88A914242E}" presName="textNode" presStyleLbl="bgShp" presStyleIdx="1" presStyleCnt="3"/>
      <dgm:spPr/>
      <dgm:t>
        <a:bodyPr/>
        <a:lstStyle/>
        <a:p>
          <a:endParaRPr lang="el-GR"/>
        </a:p>
      </dgm:t>
    </dgm:pt>
    <dgm:pt modelId="{07BAB3DB-7B49-4767-BA5A-3AD26B1A2A37}" type="pres">
      <dgm:prSet presAssocID="{815EE0D5-4EF0-4E51-9303-2C88A914242E}" presName="compChildNode" presStyleCnt="0"/>
      <dgm:spPr/>
    </dgm:pt>
    <dgm:pt modelId="{D7AB06D9-D07D-4826-8688-0CEA206AC1CA}" type="pres">
      <dgm:prSet presAssocID="{815EE0D5-4EF0-4E51-9303-2C88A914242E}" presName="theInnerList" presStyleCnt="0"/>
      <dgm:spPr/>
    </dgm:pt>
    <dgm:pt modelId="{050E24DF-3D3C-4756-BFD5-D991A5F16F15}" type="pres">
      <dgm:prSet presAssocID="{B88CE60B-8C14-42F8-BC2E-B8EA15AB74A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A696E4-39D1-492E-AF3E-C89B79033201}" type="pres">
      <dgm:prSet presAssocID="{B88CE60B-8C14-42F8-BC2E-B8EA15AB74AC}" presName="aSpace2" presStyleCnt="0"/>
      <dgm:spPr/>
    </dgm:pt>
    <dgm:pt modelId="{17BAD939-AEC2-493A-98CF-1F9C303B48A8}" type="pres">
      <dgm:prSet presAssocID="{396FCE12-70FA-4E4D-80C4-D7091E3112E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DCC8DB-807B-4889-B602-CFEB6D0DD0E0}" type="pres">
      <dgm:prSet presAssocID="{815EE0D5-4EF0-4E51-9303-2C88A914242E}" presName="aSpace" presStyleCnt="0"/>
      <dgm:spPr/>
    </dgm:pt>
    <dgm:pt modelId="{B290A35F-0081-4DC6-B134-7B1A3EE1CED3}" type="pres">
      <dgm:prSet presAssocID="{4691AB2F-C70B-4738-ABCF-FA1B63DA9A0B}" presName="compNode" presStyleCnt="0"/>
      <dgm:spPr/>
    </dgm:pt>
    <dgm:pt modelId="{FDE8CEC5-6A5A-4AC4-BA6D-7971ABE97E35}" type="pres">
      <dgm:prSet presAssocID="{4691AB2F-C70B-4738-ABCF-FA1B63DA9A0B}" presName="aNode" presStyleLbl="bgShp" presStyleIdx="2" presStyleCnt="3"/>
      <dgm:spPr/>
      <dgm:t>
        <a:bodyPr/>
        <a:lstStyle/>
        <a:p>
          <a:endParaRPr lang="el-GR"/>
        </a:p>
      </dgm:t>
    </dgm:pt>
    <dgm:pt modelId="{0BA08EDB-9E7E-46CF-BF6F-7FEDF879996E}" type="pres">
      <dgm:prSet presAssocID="{4691AB2F-C70B-4738-ABCF-FA1B63DA9A0B}" presName="textNode" presStyleLbl="bgShp" presStyleIdx="2" presStyleCnt="3"/>
      <dgm:spPr/>
      <dgm:t>
        <a:bodyPr/>
        <a:lstStyle/>
        <a:p>
          <a:endParaRPr lang="el-GR"/>
        </a:p>
      </dgm:t>
    </dgm:pt>
    <dgm:pt modelId="{53BAFC58-73F4-497C-B62F-4582E9FB9932}" type="pres">
      <dgm:prSet presAssocID="{4691AB2F-C70B-4738-ABCF-FA1B63DA9A0B}" presName="compChildNode" presStyleCnt="0"/>
      <dgm:spPr/>
    </dgm:pt>
    <dgm:pt modelId="{DFB9CF1A-9D4F-4C8B-B350-7E276E65E11B}" type="pres">
      <dgm:prSet presAssocID="{4691AB2F-C70B-4738-ABCF-FA1B63DA9A0B}" presName="theInnerList" presStyleCnt="0"/>
      <dgm:spPr/>
    </dgm:pt>
    <dgm:pt modelId="{3D6B5126-7685-4FBA-A28A-0BBB43B8A75D}" type="pres">
      <dgm:prSet presAssocID="{895DAFEF-99AA-4D06-8E0E-A69AB1C0FA8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269A43-231C-4B73-94C4-A0F81D92932B}" type="pres">
      <dgm:prSet presAssocID="{895DAFEF-99AA-4D06-8E0E-A69AB1C0FA8F}" presName="aSpace2" presStyleCnt="0"/>
      <dgm:spPr/>
    </dgm:pt>
    <dgm:pt modelId="{0936CDB3-2EC3-4C8E-87B4-F981BE8B4850}" type="pres">
      <dgm:prSet presAssocID="{CEB93A92-582C-40CC-89DF-AC91BF2C0C0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31C07D5-9D5A-4C2A-BFAC-9177E893D132}" srcId="{4691AB2F-C70B-4738-ABCF-FA1B63DA9A0B}" destId="{895DAFEF-99AA-4D06-8E0E-A69AB1C0FA8F}" srcOrd="0" destOrd="0" parTransId="{AF32BF91-342C-49E8-845B-09364F0FCBE4}" sibTransId="{976713CD-60EC-473D-8433-818E5CE58528}"/>
    <dgm:cxn modelId="{295696A7-55C9-47C2-B457-77D77B012358}" srcId="{89FE2180-A24F-49A6-A103-5950A0F52CEE}" destId="{9A700706-96D9-4C07-A63F-231001872516}" srcOrd="0" destOrd="0" parTransId="{A9B99A24-EB2E-4FA4-A71D-031971C52A1A}" sibTransId="{FD4984EC-541D-45F7-8AD5-624B246B5C02}"/>
    <dgm:cxn modelId="{8B2F7300-DCA3-4A39-ADB4-4FE2A728C267}" srcId="{815EE0D5-4EF0-4E51-9303-2C88A914242E}" destId="{B88CE60B-8C14-42F8-BC2E-B8EA15AB74AC}" srcOrd="0" destOrd="0" parTransId="{15BBD7C3-F962-47D3-9853-81B8621BDD04}" sibTransId="{913F00D8-F8D7-46D5-91ED-8DA7A4EE37F4}"/>
    <dgm:cxn modelId="{5C338700-C667-4A62-B5DC-96C782E6D6C9}" type="presOf" srcId="{4691AB2F-C70B-4738-ABCF-FA1B63DA9A0B}" destId="{0BA08EDB-9E7E-46CF-BF6F-7FEDF879996E}" srcOrd="1" destOrd="0" presId="urn:microsoft.com/office/officeart/2005/8/layout/lProcess2"/>
    <dgm:cxn modelId="{8AEE5B38-E103-46A9-8E61-45F2F53CC9A0}" srcId="{0DD8D97E-985E-4E3B-BD4C-A85A374552C4}" destId="{4691AB2F-C70B-4738-ABCF-FA1B63DA9A0B}" srcOrd="2" destOrd="0" parTransId="{ECBABFD9-704A-494E-9CBD-AA466058D088}" sibTransId="{962421A8-1806-4AA4-9466-71BA5A6BABAE}"/>
    <dgm:cxn modelId="{FDE5F29B-9BD7-4F2A-9765-C652AE463752}" srcId="{89FE2180-A24F-49A6-A103-5950A0F52CEE}" destId="{2D28450E-7528-494A-965D-B40854D71D67}" srcOrd="1" destOrd="0" parTransId="{CE3E4B62-2495-4F45-9E80-436C09040229}" sibTransId="{F0A081C2-72D4-4E8E-9222-DA7C7DB98BF8}"/>
    <dgm:cxn modelId="{9DE291A5-8C11-40BE-98C8-F085A3B4B9F4}" type="presOf" srcId="{815EE0D5-4EF0-4E51-9303-2C88A914242E}" destId="{B62861C6-CBFE-4FEA-811A-19A7037AF360}" srcOrd="1" destOrd="0" presId="urn:microsoft.com/office/officeart/2005/8/layout/lProcess2"/>
    <dgm:cxn modelId="{ED3F3263-51EC-4B1C-8C28-C3B738AB2B44}" type="presOf" srcId="{4691AB2F-C70B-4738-ABCF-FA1B63DA9A0B}" destId="{FDE8CEC5-6A5A-4AC4-BA6D-7971ABE97E35}" srcOrd="0" destOrd="0" presId="urn:microsoft.com/office/officeart/2005/8/layout/lProcess2"/>
    <dgm:cxn modelId="{DF5C84D3-0674-43BF-AAFD-BAD3B79802AD}" srcId="{0DD8D97E-985E-4E3B-BD4C-A85A374552C4}" destId="{815EE0D5-4EF0-4E51-9303-2C88A914242E}" srcOrd="1" destOrd="0" parTransId="{C48D9301-192A-4A4A-BFF9-9E1FEC62EBD0}" sibTransId="{4BD18DFF-AD10-48F7-A642-415F528DFCB1}"/>
    <dgm:cxn modelId="{8EE2AEE8-AAE5-4A18-864F-F468BBC65448}" srcId="{815EE0D5-4EF0-4E51-9303-2C88A914242E}" destId="{396FCE12-70FA-4E4D-80C4-D7091E3112EF}" srcOrd="1" destOrd="0" parTransId="{8806DA00-3FC4-46D2-8D90-3A6FF8B696B5}" sibTransId="{E537EBB0-2D8B-415E-BDAA-2FA06D77D58F}"/>
    <dgm:cxn modelId="{BE7A6EFB-9D9D-4982-9239-284D83789AB0}" type="presOf" srcId="{CEB93A92-582C-40CC-89DF-AC91BF2C0C0E}" destId="{0936CDB3-2EC3-4C8E-87B4-F981BE8B4850}" srcOrd="0" destOrd="0" presId="urn:microsoft.com/office/officeart/2005/8/layout/lProcess2"/>
    <dgm:cxn modelId="{8AB2245B-13B8-4BF1-A1BC-A39EC9E838DE}" srcId="{4691AB2F-C70B-4738-ABCF-FA1B63DA9A0B}" destId="{CEB93A92-582C-40CC-89DF-AC91BF2C0C0E}" srcOrd="1" destOrd="0" parTransId="{73A7C3FE-A44B-443C-9BDF-FDB6D19EDB81}" sibTransId="{A3B7909D-5935-4985-A181-1604C8C26D93}"/>
    <dgm:cxn modelId="{A1F85652-23C3-489C-B114-2F2471E91186}" type="presOf" srcId="{895DAFEF-99AA-4D06-8E0E-A69AB1C0FA8F}" destId="{3D6B5126-7685-4FBA-A28A-0BBB43B8A75D}" srcOrd="0" destOrd="0" presId="urn:microsoft.com/office/officeart/2005/8/layout/lProcess2"/>
    <dgm:cxn modelId="{694C35BB-7396-443D-81D0-34584222A86C}" type="presOf" srcId="{815EE0D5-4EF0-4E51-9303-2C88A914242E}" destId="{5A151F93-290D-424A-9059-947A4149605A}" srcOrd="0" destOrd="0" presId="urn:microsoft.com/office/officeart/2005/8/layout/lProcess2"/>
    <dgm:cxn modelId="{48D4A390-8C51-4037-8B06-7342D44FEB43}" type="presOf" srcId="{9A700706-96D9-4C07-A63F-231001872516}" destId="{F92216D1-3EC4-4A52-A525-DA844412BDDF}" srcOrd="0" destOrd="0" presId="urn:microsoft.com/office/officeart/2005/8/layout/lProcess2"/>
    <dgm:cxn modelId="{7F4924FA-6195-469D-941D-550BF15AD08E}" type="presOf" srcId="{2D28450E-7528-494A-965D-B40854D71D67}" destId="{0CD7AC43-08D4-4A17-9484-60A0385C3AF5}" srcOrd="0" destOrd="0" presId="urn:microsoft.com/office/officeart/2005/8/layout/lProcess2"/>
    <dgm:cxn modelId="{63F02376-964F-40A4-9908-A616350AA229}" type="presOf" srcId="{0DD8D97E-985E-4E3B-BD4C-A85A374552C4}" destId="{2B20387E-39B2-4DE2-A993-9280CE4E5574}" srcOrd="0" destOrd="0" presId="urn:microsoft.com/office/officeart/2005/8/layout/lProcess2"/>
    <dgm:cxn modelId="{AE6E2AD3-FBE1-4338-83CB-F52F818D19CE}" type="presOf" srcId="{B88CE60B-8C14-42F8-BC2E-B8EA15AB74AC}" destId="{050E24DF-3D3C-4756-BFD5-D991A5F16F15}" srcOrd="0" destOrd="0" presId="urn:microsoft.com/office/officeart/2005/8/layout/lProcess2"/>
    <dgm:cxn modelId="{7E37B05D-96F2-4E85-8A90-899252C43462}" type="presOf" srcId="{89FE2180-A24F-49A6-A103-5950A0F52CEE}" destId="{D6FC669E-F137-424A-9C99-E1C2AF90029E}" srcOrd="1" destOrd="0" presId="urn:microsoft.com/office/officeart/2005/8/layout/lProcess2"/>
    <dgm:cxn modelId="{95EA691D-3522-4963-A742-033D2AC1C070}" srcId="{0DD8D97E-985E-4E3B-BD4C-A85A374552C4}" destId="{89FE2180-A24F-49A6-A103-5950A0F52CEE}" srcOrd="0" destOrd="0" parTransId="{9D9F80E7-95B3-4439-BBAD-107E33238DE3}" sibTransId="{BC5B642C-4BDB-4C83-B624-424974896F7D}"/>
    <dgm:cxn modelId="{4CB8AC7C-3E47-4DB3-9DB1-8B04308BF02A}" type="presOf" srcId="{89FE2180-A24F-49A6-A103-5950A0F52CEE}" destId="{75231543-3EA8-4FB7-B610-08DD35F79074}" srcOrd="0" destOrd="0" presId="urn:microsoft.com/office/officeart/2005/8/layout/lProcess2"/>
    <dgm:cxn modelId="{449F5992-9280-4413-B7E6-E29C5DBD76C4}" type="presOf" srcId="{396FCE12-70FA-4E4D-80C4-D7091E3112EF}" destId="{17BAD939-AEC2-493A-98CF-1F9C303B48A8}" srcOrd="0" destOrd="0" presId="urn:microsoft.com/office/officeart/2005/8/layout/lProcess2"/>
    <dgm:cxn modelId="{2DC7828F-FF41-4E01-8788-AB6A2FDD679F}" type="presParOf" srcId="{2B20387E-39B2-4DE2-A993-9280CE4E5574}" destId="{A9B94184-539D-4C20-9530-200C4E48E3CA}" srcOrd="0" destOrd="0" presId="urn:microsoft.com/office/officeart/2005/8/layout/lProcess2"/>
    <dgm:cxn modelId="{1D43BCC7-CACD-41B6-972D-FE5F36F149B2}" type="presParOf" srcId="{A9B94184-539D-4C20-9530-200C4E48E3CA}" destId="{75231543-3EA8-4FB7-B610-08DD35F79074}" srcOrd="0" destOrd="0" presId="urn:microsoft.com/office/officeart/2005/8/layout/lProcess2"/>
    <dgm:cxn modelId="{D258166A-763B-4458-B01A-492F9D5C221F}" type="presParOf" srcId="{A9B94184-539D-4C20-9530-200C4E48E3CA}" destId="{D6FC669E-F137-424A-9C99-E1C2AF90029E}" srcOrd="1" destOrd="0" presId="urn:microsoft.com/office/officeart/2005/8/layout/lProcess2"/>
    <dgm:cxn modelId="{BE8B35B8-1021-4CB8-B997-1CB648CE6B5E}" type="presParOf" srcId="{A9B94184-539D-4C20-9530-200C4E48E3CA}" destId="{2A90949D-C443-40A7-8415-F50E56942F2F}" srcOrd="2" destOrd="0" presId="urn:microsoft.com/office/officeart/2005/8/layout/lProcess2"/>
    <dgm:cxn modelId="{F4D95948-3623-407F-87CC-33EB87B02E8E}" type="presParOf" srcId="{2A90949D-C443-40A7-8415-F50E56942F2F}" destId="{8462FD82-FD96-4A20-BCD4-51BC1FF423FA}" srcOrd="0" destOrd="0" presId="urn:microsoft.com/office/officeart/2005/8/layout/lProcess2"/>
    <dgm:cxn modelId="{EF2A842E-4B5D-4C6E-8E44-7F06B1ED4842}" type="presParOf" srcId="{8462FD82-FD96-4A20-BCD4-51BC1FF423FA}" destId="{F92216D1-3EC4-4A52-A525-DA844412BDDF}" srcOrd="0" destOrd="0" presId="urn:microsoft.com/office/officeart/2005/8/layout/lProcess2"/>
    <dgm:cxn modelId="{1ACF95AD-4C72-4C35-8383-404BD2E98251}" type="presParOf" srcId="{8462FD82-FD96-4A20-BCD4-51BC1FF423FA}" destId="{3F9EDB85-33B7-46D5-A051-0D79CA0BE955}" srcOrd="1" destOrd="0" presId="urn:microsoft.com/office/officeart/2005/8/layout/lProcess2"/>
    <dgm:cxn modelId="{17730633-C7C5-47A8-A2F6-3B608D3F9490}" type="presParOf" srcId="{8462FD82-FD96-4A20-BCD4-51BC1FF423FA}" destId="{0CD7AC43-08D4-4A17-9484-60A0385C3AF5}" srcOrd="2" destOrd="0" presId="urn:microsoft.com/office/officeart/2005/8/layout/lProcess2"/>
    <dgm:cxn modelId="{01D6B4F7-E47F-409C-8DD1-0D67104C7D52}" type="presParOf" srcId="{2B20387E-39B2-4DE2-A993-9280CE4E5574}" destId="{4CA6491C-3457-4FE4-9030-1C854ED92357}" srcOrd="1" destOrd="0" presId="urn:microsoft.com/office/officeart/2005/8/layout/lProcess2"/>
    <dgm:cxn modelId="{67244720-530A-4112-8F56-BF6EAA5EA2B8}" type="presParOf" srcId="{2B20387E-39B2-4DE2-A993-9280CE4E5574}" destId="{1C33B2A2-F6A7-4363-A7BB-06A3B64E3EE8}" srcOrd="2" destOrd="0" presId="urn:microsoft.com/office/officeart/2005/8/layout/lProcess2"/>
    <dgm:cxn modelId="{89585CDF-42F7-4600-BE7F-138C70841A99}" type="presParOf" srcId="{1C33B2A2-F6A7-4363-A7BB-06A3B64E3EE8}" destId="{5A151F93-290D-424A-9059-947A4149605A}" srcOrd="0" destOrd="0" presId="urn:microsoft.com/office/officeart/2005/8/layout/lProcess2"/>
    <dgm:cxn modelId="{53CCB0BD-FE3F-4CA9-9C73-58F66CCDEE62}" type="presParOf" srcId="{1C33B2A2-F6A7-4363-A7BB-06A3B64E3EE8}" destId="{B62861C6-CBFE-4FEA-811A-19A7037AF360}" srcOrd="1" destOrd="0" presId="urn:microsoft.com/office/officeart/2005/8/layout/lProcess2"/>
    <dgm:cxn modelId="{E38ADA10-F9BD-4409-A1B2-DDD36FA1EDDD}" type="presParOf" srcId="{1C33B2A2-F6A7-4363-A7BB-06A3B64E3EE8}" destId="{07BAB3DB-7B49-4767-BA5A-3AD26B1A2A37}" srcOrd="2" destOrd="0" presId="urn:microsoft.com/office/officeart/2005/8/layout/lProcess2"/>
    <dgm:cxn modelId="{229C388F-8810-40EC-876F-EE6A98D744C0}" type="presParOf" srcId="{07BAB3DB-7B49-4767-BA5A-3AD26B1A2A37}" destId="{D7AB06D9-D07D-4826-8688-0CEA206AC1CA}" srcOrd="0" destOrd="0" presId="urn:microsoft.com/office/officeart/2005/8/layout/lProcess2"/>
    <dgm:cxn modelId="{28604D64-8094-497A-A485-296EA079BBF1}" type="presParOf" srcId="{D7AB06D9-D07D-4826-8688-0CEA206AC1CA}" destId="{050E24DF-3D3C-4756-BFD5-D991A5F16F15}" srcOrd="0" destOrd="0" presId="urn:microsoft.com/office/officeart/2005/8/layout/lProcess2"/>
    <dgm:cxn modelId="{ECB764A2-E5D8-40E1-A76C-A1E9101B8129}" type="presParOf" srcId="{D7AB06D9-D07D-4826-8688-0CEA206AC1CA}" destId="{8CA696E4-39D1-492E-AF3E-C89B79033201}" srcOrd="1" destOrd="0" presId="urn:microsoft.com/office/officeart/2005/8/layout/lProcess2"/>
    <dgm:cxn modelId="{058C8FBB-9910-45BF-BBE4-C262934DBB2E}" type="presParOf" srcId="{D7AB06D9-D07D-4826-8688-0CEA206AC1CA}" destId="{17BAD939-AEC2-493A-98CF-1F9C303B48A8}" srcOrd="2" destOrd="0" presId="urn:microsoft.com/office/officeart/2005/8/layout/lProcess2"/>
    <dgm:cxn modelId="{BBC061EC-7DDC-4C85-8A48-8E0759326EA8}" type="presParOf" srcId="{2B20387E-39B2-4DE2-A993-9280CE4E5574}" destId="{EFDCC8DB-807B-4889-B602-CFEB6D0DD0E0}" srcOrd="3" destOrd="0" presId="urn:microsoft.com/office/officeart/2005/8/layout/lProcess2"/>
    <dgm:cxn modelId="{1948B97D-B2ED-42A7-B3B7-B1FC69FA7D18}" type="presParOf" srcId="{2B20387E-39B2-4DE2-A993-9280CE4E5574}" destId="{B290A35F-0081-4DC6-B134-7B1A3EE1CED3}" srcOrd="4" destOrd="0" presId="urn:microsoft.com/office/officeart/2005/8/layout/lProcess2"/>
    <dgm:cxn modelId="{0FC3DD48-BDAD-4EF2-A6ED-697C7BEAE0B1}" type="presParOf" srcId="{B290A35F-0081-4DC6-B134-7B1A3EE1CED3}" destId="{FDE8CEC5-6A5A-4AC4-BA6D-7971ABE97E35}" srcOrd="0" destOrd="0" presId="urn:microsoft.com/office/officeart/2005/8/layout/lProcess2"/>
    <dgm:cxn modelId="{9218DF44-C410-4ADB-B6DF-DB4540DD5E85}" type="presParOf" srcId="{B290A35F-0081-4DC6-B134-7B1A3EE1CED3}" destId="{0BA08EDB-9E7E-46CF-BF6F-7FEDF879996E}" srcOrd="1" destOrd="0" presId="urn:microsoft.com/office/officeart/2005/8/layout/lProcess2"/>
    <dgm:cxn modelId="{49E5891A-85F5-4AEB-9B20-1DF3C5070E25}" type="presParOf" srcId="{B290A35F-0081-4DC6-B134-7B1A3EE1CED3}" destId="{53BAFC58-73F4-497C-B62F-4582E9FB9932}" srcOrd="2" destOrd="0" presId="urn:microsoft.com/office/officeart/2005/8/layout/lProcess2"/>
    <dgm:cxn modelId="{B13B1D1D-F8BE-4461-8745-7657258FF4F6}" type="presParOf" srcId="{53BAFC58-73F4-497C-B62F-4582E9FB9932}" destId="{DFB9CF1A-9D4F-4C8B-B350-7E276E65E11B}" srcOrd="0" destOrd="0" presId="urn:microsoft.com/office/officeart/2005/8/layout/lProcess2"/>
    <dgm:cxn modelId="{F93C52A8-36D8-43BC-A24F-67682587E4EC}" type="presParOf" srcId="{DFB9CF1A-9D4F-4C8B-B350-7E276E65E11B}" destId="{3D6B5126-7685-4FBA-A28A-0BBB43B8A75D}" srcOrd="0" destOrd="0" presId="urn:microsoft.com/office/officeart/2005/8/layout/lProcess2"/>
    <dgm:cxn modelId="{3A7B13CC-6402-4B99-ACD7-987F14C8959A}" type="presParOf" srcId="{DFB9CF1A-9D4F-4C8B-B350-7E276E65E11B}" destId="{E2269A43-231C-4B73-94C4-A0F81D92932B}" srcOrd="1" destOrd="0" presId="urn:microsoft.com/office/officeart/2005/8/layout/lProcess2"/>
    <dgm:cxn modelId="{99D023F9-4465-423D-A8D3-5C6F433CEC46}" type="presParOf" srcId="{DFB9CF1A-9D4F-4C8B-B350-7E276E65E11B}" destId="{0936CDB3-2EC3-4C8E-87B4-F981BE8B485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943C51-A0E2-48D2-BB35-350F5CC90BE2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510341CA-C6A0-4CDA-A162-51F19ECDEA9A}">
      <dgm:prSet phldrT="[Κείμενο]"/>
      <dgm:spPr/>
      <dgm:t>
        <a:bodyPr/>
        <a:lstStyle/>
        <a:p>
          <a:r>
            <a:rPr lang="el-GR" dirty="0" smtClean="0"/>
            <a:t>Το πρόγραμμα …</a:t>
          </a:r>
          <a:endParaRPr lang="el-GR" dirty="0"/>
        </a:p>
      </dgm:t>
    </dgm:pt>
    <dgm:pt modelId="{C244201A-07EC-45CE-8F8B-3B0210CC14A8}" type="parTrans" cxnId="{4A55578E-3699-4C3B-8E92-EBF1C62CA83D}">
      <dgm:prSet/>
      <dgm:spPr/>
      <dgm:t>
        <a:bodyPr/>
        <a:lstStyle/>
        <a:p>
          <a:endParaRPr lang="el-GR"/>
        </a:p>
      </dgm:t>
    </dgm:pt>
    <dgm:pt modelId="{111A5A0C-548A-4AE4-A3A0-C9C19CB93136}" type="sibTrans" cxnId="{4A55578E-3699-4C3B-8E92-EBF1C62CA83D}">
      <dgm:prSet/>
      <dgm:spPr/>
      <dgm:t>
        <a:bodyPr/>
        <a:lstStyle/>
        <a:p>
          <a:endParaRPr lang="el-GR"/>
        </a:p>
      </dgm:t>
    </dgm:pt>
    <dgm:pt modelId="{9A04ED03-01BA-4ED1-9607-940023C1BD4F}">
      <dgm:prSet phldrT="[Κείμενο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el-GR" dirty="0" smtClean="0"/>
            <a:t>Όνομα Εταιρείας: «ΕΕΕΕΚΛΕΚΤΟΝ»</a:t>
          </a:r>
          <a:endParaRPr lang="el-GR" dirty="0"/>
        </a:p>
      </dgm:t>
    </dgm:pt>
    <dgm:pt modelId="{749F9738-9F55-455A-9156-68319F66D878}" type="parTrans" cxnId="{9ECB44EB-8BB6-48CD-90F5-530C0F9FFAB0}">
      <dgm:prSet/>
      <dgm:spPr/>
      <dgm:t>
        <a:bodyPr/>
        <a:lstStyle/>
        <a:p>
          <a:endParaRPr lang="el-GR"/>
        </a:p>
      </dgm:t>
    </dgm:pt>
    <dgm:pt modelId="{9835928E-FCEE-4C56-B958-F806EE859FBD}" type="sibTrans" cxnId="{9ECB44EB-8BB6-48CD-90F5-530C0F9FFAB0}">
      <dgm:prSet/>
      <dgm:spPr/>
      <dgm:t>
        <a:bodyPr/>
        <a:lstStyle/>
        <a:p>
          <a:endParaRPr lang="el-GR"/>
        </a:p>
      </dgm:t>
    </dgm:pt>
    <dgm:pt modelId="{E1C9C1A7-7FA6-4B70-80B9-08A4F7C75779}">
      <dgm:prSet phldrT="[Κείμενο]"/>
      <dgm:spPr/>
      <dgm:t>
        <a:bodyPr/>
        <a:lstStyle/>
        <a:p>
          <a:r>
            <a:rPr lang="el-GR" dirty="0" smtClean="0"/>
            <a:t>Δημιουργία:</a:t>
          </a:r>
        </a:p>
        <a:p>
          <a:r>
            <a:rPr lang="el-GR" dirty="0" smtClean="0"/>
            <a:t>Ψηφιακού Βιβλίου για Παιδιά με Αναγνωστικές Δυσκολίες – Τηλεοπτικό Διαφημιστικό Σποτ</a:t>
          </a:r>
          <a:endParaRPr lang="el-GR" dirty="0"/>
        </a:p>
      </dgm:t>
    </dgm:pt>
    <dgm:pt modelId="{5D424B40-EED9-4F10-8A99-88C522F5CF2E}" type="parTrans" cxnId="{A69E36D3-E71A-414F-8AE1-2254F5847909}">
      <dgm:prSet/>
      <dgm:spPr/>
      <dgm:t>
        <a:bodyPr/>
        <a:lstStyle/>
        <a:p>
          <a:endParaRPr lang="el-GR"/>
        </a:p>
      </dgm:t>
    </dgm:pt>
    <dgm:pt modelId="{926F1969-96C4-48A5-8D25-EB186122B35E}" type="sibTrans" cxnId="{A69E36D3-E71A-414F-8AE1-2254F5847909}">
      <dgm:prSet/>
      <dgm:spPr/>
      <dgm:t>
        <a:bodyPr/>
        <a:lstStyle/>
        <a:p>
          <a:endParaRPr lang="el-GR"/>
        </a:p>
      </dgm:t>
    </dgm:pt>
    <dgm:pt modelId="{C9262CF0-CB84-4D6E-8234-BE15EE0CA938}">
      <dgm:prSet phldrT="[Κείμενο]"/>
      <dgm:spPr/>
      <dgm:t>
        <a:bodyPr/>
        <a:lstStyle/>
        <a:p>
          <a:r>
            <a:rPr lang="el-GR" dirty="0" smtClean="0"/>
            <a:t>Προϊόντα:</a:t>
          </a:r>
        </a:p>
        <a:p>
          <a:r>
            <a:rPr lang="el-GR" dirty="0" smtClean="0"/>
            <a:t>Γλυκά του κουταλιού, Μαρμελάδες, Λ	</a:t>
          </a:r>
          <a:r>
            <a:rPr lang="el-GR" dirty="0" err="1" smtClean="0"/>
            <a:t>ικέρ</a:t>
          </a:r>
          <a:endParaRPr lang="el-GR" dirty="0"/>
        </a:p>
      </dgm:t>
    </dgm:pt>
    <dgm:pt modelId="{59EBD269-2A78-4C8A-AD12-8F988183D7A4}" type="parTrans" cxnId="{FABAE849-159B-4D29-B587-AF707C9B8BC0}">
      <dgm:prSet/>
      <dgm:spPr/>
      <dgm:t>
        <a:bodyPr/>
        <a:lstStyle/>
        <a:p>
          <a:endParaRPr lang="el-GR"/>
        </a:p>
      </dgm:t>
    </dgm:pt>
    <dgm:pt modelId="{29C7807E-47A9-466A-97F0-E92EC7330F7B}" type="sibTrans" cxnId="{FABAE849-159B-4D29-B587-AF707C9B8BC0}">
      <dgm:prSet/>
      <dgm:spPr/>
      <dgm:t>
        <a:bodyPr/>
        <a:lstStyle/>
        <a:p>
          <a:endParaRPr lang="el-GR"/>
        </a:p>
      </dgm:t>
    </dgm:pt>
    <dgm:pt modelId="{0981A14E-5FE0-41C8-A8C1-E2E15C6A3547}" type="pres">
      <dgm:prSet presAssocID="{A8943C51-A0E2-48D2-BB35-350F5CC90B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417898B-693D-4A98-BE1F-58C1BA5F0F33}" type="pres">
      <dgm:prSet presAssocID="{510341CA-C6A0-4CDA-A162-51F19ECDEA9A}" presName="roof" presStyleLbl="dkBgShp" presStyleIdx="0" presStyleCnt="2"/>
      <dgm:spPr/>
      <dgm:t>
        <a:bodyPr/>
        <a:lstStyle/>
        <a:p>
          <a:endParaRPr lang="el-GR"/>
        </a:p>
      </dgm:t>
    </dgm:pt>
    <dgm:pt modelId="{31D72506-61DB-4FC7-9531-75F70FB77DD1}" type="pres">
      <dgm:prSet presAssocID="{510341CA-C6A0-4CDA-A162-51F19ECDEA9A}" presName="pillars" presStyleCnt="0"/>
      <dgm:spPr/>
    </dgm:pt>
    <dgm:pt modelId="{2DDDAB5C-E3AD-42A1-882B-3BB1F7EE49B0}" type="pres">
      <dgm:prSet presAssocID="{510341CA-C6A0-4CDA-A162-51F19ECDEA9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8F9265-F41C-4043-A367-05667EDD9A38}" type="pres">
      <dgm:prSet presAssocID="{E1C9C1A7-7FA6-4B70-80B9-08A4F7C7577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E37109-1DA1-43AE-9AB2-8CCF94DBAB16}" type="pres">
      <dgm:prSet presAssocID="{C9262CF0-CB84-4D6E-8234-BE15EE0CA93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FB6912-A280-4A55-B669-3780A8BC7EA3}" type="pres">
      <dgm:prSet presAssocID="{510341CA-C6A0-4CDA-A162-51F19ECDEA9A}" presName="base" presStyleLbl="dkBgShp" presStyleIdx="1" presStyleCnt="2"/>
      <dgm:spPr/>
    </dgm:pt>
  </dgm:ptLst>
  <dgm:cxnLst>
    <dgm:cxn modelId="{9ECB44EB-8BB6-48CD-90F5-530C0F9FFAB0}" srcId="{510341CA-C6A0-4CDA-A162-51F19ECDEA9A}" destId="{9A04ED03-01BA-4ED1-9607-940023C1BD4F}" srcOrd="0" destOrd="0" parTransId="{749F9738-9F55-455A-9156-68319F66D878}" sibTransId="{9835928E-FCEE-4C56-B958-F806EE859FBD}"/>
    <dgm:cxn modelId="{530FC27E-C0FA-4E32-88B0-6B3391370751}" type="presOf" srcId="{510341CA-C6A0-4CDA-A162-51F19ECDEA9A}" destId="{3417898B-693D-4A98-BE1F-58C1BA5F0F33}" srcOrd="0" destOrd="0" presId="urn:microsoft.com/office/officeart/2005/8/layout/hList3"/>
    <dgm:cxn modelId="{AC76953C-6A21-468F-BA7A-CEC3327FB515}" type="presOf" srcId="{E1C9C1A7-7FA6-4B70-80B9-08A4F7C75779}" destId="{488F9265-F41C-4043-A367-05667EDD9A38}" srcOrd="0" destOrd="0" presId="urn:microsoft.com/office/officeart/2005/8/layout/hList3"/>
    <dgm:cxn modelId="{CE4C59AB-407C-4DC5-9196-783A8051764E}" type="presOf" srcId="{9A04ED03-01BA-4ED1-9607-940023C1BD4F}" destId="{2DDDAB5C-E3AD-42A1-882B-3BB1F7EE49B0}" srcOrd="0" destOrd="0" presId="urn:microsoft.com/office/officeart/2005/8/layout/hList3"/>
    <dgm:cxn modelId="{4A55578E-3699-4C3B-8E92-EBF1C62CA83D}" srcId="{A8943C51-A0E2-48D2-BB35-350F5CC90BE2}" destId="{510341CA-C6A0-4CDA-A162-51F19ECDEA9A}" srcOrd="0" destOrd="0" parTransId="{C244201A-07EC-45CE-8F8B-3B0210CC14A8}" sibTransId="{111A5A0C-548A-4AE4-A3A0-C9C19CB93136}"/>
    <dgm:cxn modelId="{FABAE849-159B-4D29-B587-AF707C9B8BC0}" srcId="{510341CA-C6A0-4CDA-A162-51F19ECDEA9A}" destId="{C9262CF0-CB84-4D6E-8234-BE15EE0CA938}" srcOrd="2" destOrd="0" parTransId="{59EBD269-2A78-4C8A-AD12-8F988183D7A4}" sibTransId="{29C7807E-47A9-466A-97F0-E92EC7330F7B}"/>
    <dgm:cxn modelId="{E83FA5BE-86D7-412F-B107-655A708BF4F6}" type="presOf" srcId="{A8943C51-A0E2-48D2-BB35-350F5CC90BE2}" destId="{0981A14E-5FE0-41C8-A8C1-E2E15C6A3547}" srcOrd="0" destOrd="0" presId="urn:microsoft.com/office/officeart/2005/8/layout/hList3"/>
    <dgm:cxn modelId="{A69E36D3-E71A-414F-8AE1-2254F5847909}" srcId="{510341CA-C6A0-4CDA-A162-51F19ECDEA9A}" destId="{E1C9C1A7-7FA6-4B70-80B9-08A4F7C75779}" srcOrd="1" destOrd="0" parTransId="{5D424B40-EED9-4F10-8A99-88C522F5CF2E}" sibTransId="{926F1969-96C4-48A5-8D25-EB186122B35E}"/>
    <dgm:cxn modelId="{8C8C7118-9482-44C1-AC18-6D2A420B7CA2}" type="presOf" srcId="{C9262CF0-CB84-4D6E-8234-BE15EE0CA938}" destId="{08E37109-1DA1-43AE-9AB2-8CCF94DBAB16}" srcOrd="0" destOrd="0" presId="urn:microsoft.com/office/officeart/2005/8/layout/hList3"/>
    <dgm:cxn modelId="{C94AC70F-6AAB-4EEA-8AA2-4DD08401FFC0}" type="presParOf" srcId="{0981A14E-5FE0-41C8-A8C1-E2E15C6A3547}" destId="{3417898B-693D-4A98-BE1F-58C1BA5F0F33}" srcOrd="0" destOrd="0" presId="urn:microsoft.com/office/officeart/2005/8/layout/hList3"/>
    <dgm:cxn modelId="{04454B8C-98B2-4776-8E84-A7B7174A89A6}" type="presParOf" srcId="{0981A14E-5FE0-41C8-A8C1-E2E15C6A3547}" destId="{31D72506-61DB-4FC7-9531-75F70FB77DD1}" srcOrd="1" destOrd="0" presId="urn:microsoft.com/office/officeart/2005/8/layout/hList3"/>
    <dgm:cxn modelId="{E70529DB-000A-42AD-AAB8-7647010F3345}" type="presParOf" srcId="{31D72506-61DB-4FC7-9531-75F70FB77DD1}" destId="{2DDDAB5C-E3AD-42A1-882B-3BB1F7EE49B0}" srcOrd="0" destOrd="0" presId="urn:microsoft.com/office/officeart/2005/8/layout/hList3"/>
    <dgm:cxn modelId="{F9104E0F-BC80-4674-A562-CFBFE0AC891F}" type="presParOf" srcId="{31D72506-61DB-4FC7-9531-75F70FB77DD1}" destId="{488F9265-F41C-4043-A367-05667EDD9A38}" srcOrd="1" destOrd="0" presId="urn:microsoft.com/office/officeart/2005/8/layout/hList3"/>
    <dgm:cxn modelId="{3180CFB5-5806-4C84-8A10-70A1E0691756}" type="presParOf" srcId="{31D72506-61DB-4FC7-9531-75F70FB77DD1}" destId="{08E37109-1DA1-43AE-9AB2-8CCF94DBAB16}" srcOrd="2" destOrd="0" presId="urn:microsoft.com/office/officeart/2005/8/layout/hList3"/>
    <dgm:cxn modelId="{B9F62355-15C7-48F9-91B6-5790D51BEAF4}" type="presParOf" srcId="{0981A14E-5FE0-41C8-A8C1-E2E15C6A3547}" destId="{90FB6912-A280-4A55-B669-3780A8BC7EA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EB3E1F-3C03-46A1-A48F-42527007F04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3D79B4A7-5EEF-42B2-A898-167678A34087}">
      <dgm:prSet phldrT="[Κείμενο]" custT="1"/>
      <dgm:spPr/>
      <dgm:t>
        <a:bodyPr/>
        <a:lstStyle/>
        <a:p>
          <a:r>
            <a:rPr lang="el-GR" sz="1800" dirty="0" smtClean="0"/>
            <a:t>Γενικός Διευθυντής</a:t>
          </a:r>
          <a:endParaRPr lang="el-GR" sz="1800" dirty="0"/>
        </a:p>
      </dgm:t>
    </dgm:pt>
    <dgm:pt modelId="{A5558F08-C9FC-4A6C-A12B-22A14F5004C5}" type="parTrans" cxnId="{45FDBE48-2909-4EDF-BEDA-C91FD76F1683}">
      <dgm:prSet/>
      <dgm:spPr/>
      <dgm:t>
        <a:bodyPr/>
        <a:lstStyle/>
        <a:p>
          <a:endParaRPr lang="el-GR"/>
        </a:p>
      </dgm:t>
    </dgm:pt>
    <dgm:pt modelId="{B4C6CADB-687A-44EA-922A-91C6945D5EB9}" type="sibTrans" cxnId="{45FDBE48-2909-4EDF-BEDA-C91FD76F1683}">
      <dgm:prSet/>
      <dgm:spPr/>
      <dgm:t>
        <a:bodyPr/>
        <a:lstStyle/>
        <a:p>
          <a:endParaRPr lang="el-GR"/>
        </a:p>
      </dgm:t>
    </dgm:pt>
    <dgm:pt modelId="{FBBEB9AC-BDA3-4639-B6A5-9F5D6FBEE77B}">
      <dgm:prSet phldrT="[Κείμενο]" custT="1"/>
      <dgm:spPr/>
      <dgm:t>
        <a:bodyPr/>
        <a:lstStyle/>
        <a:p>
          <a:r>
            <a:rPr lang="el-GR" sz="1600" dirty="0" smtClean="0"/>
            <a:t>Διευθυντής Οικονομικών</a:t>
          </a:r>
          <a:endParaRPr lang="el-GR" sz="1600" dirty="0"/>
        </a:p>
      </dgm:t>
    </dgm:pt>
    <dgm:pt modelId="{CE300B4C-669E-4D94-BB33-A2C6075536E1}" type="parTrans" cxnId="{668F60DF-A76F-4922-BA90-975E133EE2A8}">
      <dgm:prSet/>
      <dgm:spPr/>
      <dgm:t>
        <a:bodyPr/>
        <a:lstStyle/>
        <a:p>
          <a:endParaRPr lang="el-GR"/>
        </a:p>
      </dgm:t>
    </dgm:pt>
    <dgm:pt modelId="{A7E8391E-3BAC-4796-A20D-975662E7D344}" type="sibTrans" cxnId="{668F60DF-A76F-4922-BA90-975E133EE2A8}">
      <dgm:prSet/>
      <dgm:spPr/>
      <dgm:t>
        <a:bodyPr/>
        <a:lstStyle/>
        <a:p>
          <a:endParaRPr lang="el-GR"/>
        </a:p>
      </dgm:t>
    </dgm:pt>
    <dgm:pt modelId="{7CF2BAEA-BE19-4846-9F39-75CC852831A0}">
      <dgm:prSet phldrT="[Κείμενο]"/>
      <dgm:spPr/>
      <dgm:t>
        <a:bodyPr/>
        <a:lstStyle/>
        <a:p>
          <a:r>
            <a:rPr lang="el-GR" dirty="0" smtClean="0"/>
            <a:t>Υπεύθυνος Λογιστηρίου</a:t>
          </a:r>
          <a:endParaRPr lang="el-GR" dirty="0"/>
        </a:p>
      </dgm:t>
    </dgm:pt>
    <dgm:pt modelId="{C2609F16-8B62-424A-9B45-C8039145A0D2}" type="parTrans" cxnId="{52881A63-BD1C-4483-83E6-7B6BA91F8F16}">
      <dgm:prSet/>
      <dgm:spPr/>
      <dgm:t>
        <a:bodyPr/>
        <a:lstStyle/>
        <a:p>
          <a:endParaRPr lang="el-GR"/>
        </a:p>
      </dgm:t>
    </dgm:pt>
    <dgm:pt modelId="{7DAD83A5-207C-483E-9789-9B92924812C3}" type="sibTrans" cxnId="{52881A63-BD1C-4483-83E6-7B6BA91F8F16}">
      <dgm:prSet/>
      <dgm:spPr/>
      <dgm:t>
        <a:bodyPr/>
        <a:lstStyle/>
        <a:p>
          <a:endParaRPr lang="el-GR"/>
        </a:p>
      </dgm:t>
    </dgm:pt>
    <dgm:pt modelId="{0EEA8CAB-9BC8-4EE0-A9F5-D3106C37F426}">
      <dgm:prSet phldrT="[Κείμενο]" custT="1"/>
      <dgm:spPr/>
      <dgm:t>
        <a:bodyPr/>
        <a:lstStyle/>
        <a:p>
          <a:r>
            <a:rPr lang="el-GR" sz="1600" dirty="0" smtClean="0"/>
            <a:t>Διευθυντής Μάρκετινγκ</a:t>
          </a:r>
          <a:endParaRPr lang="el-GR" sz="1600" dirty="0"/>
        </a:p>
      </dgm:t>
    </dgm:pt>
    <dgm:pt modelId="{0356BB2E-E10F-48BD-83B0-373A76E82FCE}" type="parTrans" cxnId="{375658F7-D1D9-4434-83CA-896030EF3D8D}">
      <dgm:prSet/>
      <dgm:spPr/>
      <dgm:t>
        <a:bodyPr/>
        <a:lstStyle/>
        <a:p>
          <a:endParaRPr lang="el-GR"/>
        </a:p>
      </dgm:t>
    </dgm:pt>
    <dgm:pt modelId="{F62581F7-4E61-4E01-B7F7-F4BB72DE8C5A}" type="sibTrans" cxnId="{375658F7-D1D9-4434-83CA-896030EF3D8D}">
      <dgm:prSet/>
      <dgm:spPr/>
      <dgm:t>
        <a:bodyPr/>
        <a:lstStyle/>
        <a:p>
          <a:endParaRPr lang="el-GR"/>
        </a:p>
      </dgm:t>
    </dgm:pt>
    <dgm:pt modelId="{CC699875-2F7D-4BD5-A132-95B23F201EAA}">
      <dgm:prSet phldrT="[Κείμενο]"/>
      <dgm:spPr/>
      <dgm:t>
        <a:bodyPr/>
        <a:lstStyle/>
        <a:p>
          <a:r>
            <a:rPr lang="el-GR" dirty="0" smtClean="0"/>
            <a:t>Υπεύθυνος </a:t>
          </a:r>
          <a:r>
            <a:rPr lang="el-GR" dirty="0" err="1" smtClean="0"/>
            <a:t>Επ</a:t>
          </a:r>
          <a:r>
            <a:rPr lang="el-GR" dirty="0" smtClean="0"/>
            <a:t>. </a:t>
          </a:r>
          <a:r>
            <a:rPr lang="el-GR" dirty="0" err="1" smtClean="0"/>
            <a:t>Δημ</a:t>
          </a:r>
          <a:r>
            <a:rPr lang="el-GR" dirty="0" smtClean="0"/>
            <a:t>. Σχ.</a:t>
          </a:r>
          <a:endParaRPr lang="el-GR" dirty="0"/>
        </a:p>
      </dgm:t>
    </dgm:pt>
    <dgm:pt modelId="{05BC0294-4D7E-415E-BBD4-CE0BBC20B060}" type="parTrans" cxnId="{757B14CB-D578-4E6E-B659-4CD50E9BE1D4}">
      <dgm:prSet/>
      <dgm:spPr/>
      <dgm:t>
        <a:bodyPr/>
        <a:lstStyle/>
        <a:p>
          <a:endParaRPr lang="el-GR"/>
        </a:p>
      </dgm:t>
    </dgm:pt>
    <dgm:pt modelId="{A70711AC-4CCA-4C8A-871A-98F5FAB59524}" type="sibTrans" cxnId="{757B14CB-D578-4E6E-B659-4CD50E9BE1D4}">
      <dgm:prSet/>
      <dgm:spPr/>
      <dgm:t>
        <a:bodyPr/>
        <a:lstStyle/>
        <a:p>
          <a:endParaRPr lang="el-GR"/>
        </a:p>
      </dgm:t>
    </dgm:pt>
    <dgm:pt modelId="{7480833F-2F6A-4BAC-AFC1-328E63825362}">
      <dgm:prSet/>
      <dgm:spPr/>
      <dgm:t>
        <a:bodyPr/>
        <a:lstStyle/>
        <a:p>
          <a:endParaRPr lang="el-GR"/>
        </a:p>
      </dgm:t>
    </dgm:pt>
    <dgm:pt modelId="{CFD56BCF-ADE2-4CE5-A468-2330ACAFFB49}" type="parTrans" cxnId="{D122A3F0-6D13-44CB-A611-29292C56B844}">
      <dgm:prSet/>
      <dgm:spPr/>
      <dgm:t>
        <a:bodyPr/>
        <a:lstStyle/>
        <a:p>
          <a:endParaRPr lang="el-GR"/>
        </a:p>
      </dgm:t>
    </dgm:pt>
    <dgm:pt modelId="{9B1675A5-2992-44AF-BB7D-34B4A11D366D}" type="sibTrans" cxnId="{D122A3F0-6D13-44CB-A611-29292C56B844}">
      <dgm:prSet/>
      <dgm:spPr/>
      <dgm:t>
        <a:bodyPr/>
        <a:lstStyle/>
        <a:p>
          <a:endParaRPr lang="el-GR"/>
        </a:p>
      </dgm:t>
    </dgm:pt>
    <dgm:pt modelId="{EFDED474-D2F0-4ED2-9599-43243DF9053F}">
      <dgm:prSet/>
      <dgm:spPr/>
      <dgm:t>
        <a:bodyPr/>
        <a:lstStyle/>
        <a:p>
          <a:endParaRPr lang="el-GR"/>
        </a:p>
      </dgm:t>
    </dgm:pt>
    <dgm:pt modelId="{0995229D-AE4D-432F-B6AF-F263929100C6}" type="parTrans" cxnId="{31D039ED-1278-49F3-A2E9-3813D4B276AC}">
      <dgm:prSet/>
      <dgm:spPr/>
      <dgm:t>
        <a:bodyPr/>
        <a:lstStyle/>
        <a:p>
          <a:endParaRPr lang="el-GR"/>
        </a:p>
      </dgm:t>
    </dgm:pt>
    <dgm:pt modelId="{7EE5AAD3-3FBE-4973-ADCB-C653BABCB46C}" type="sibTrans" cxnId="{31D039ED-1278-49F3-A2E9-3813D4B276AC}">
      <dgm:prSet/>
      <dgm:spPr/>
      <dgm:t>
        <a:bodyPr/>
        <a:lstStyle/>
        <a:p>
          <a:endParaRPr lang="el-GR"/>
        </a:p>
      </dgm:t>
    </dgm:pt>
    <dgm:pt modelId="{26C2D3E8-276A-47C6-B9AF-E92015B5D8D2}">
      <dgm:prSet/>
      <dgm:spPr/>
      <dgm:t>
        <a:bodyPr/>
        <a:lstStyle/>
        <a:p>
          <a:endParaRPr lang="el-GR"/>
        </a:p>
      </dgm:t>
    </dgm:pt>
    <dgm:pt modelId="{1E51052E-BF84-4BC7-84E8-1CF36B8EB0DE}" type="parTrans" cxnId="{A6970A94-6DD0-40C5-88BF-CF9376D3D150}">
      <dgm:prSet/>
      <dgm:spPr/>
      <dgm:t>
        <a:bodyPr/>
        <a:lstStyle/>
        <a:p>
          <a:endParaRPr lang="el-GR"/>
        </a:p>
      </dgm:t>
    </dgm:pt>
    <dgm:pt modelId="{2CDE2DC7-C535-4832-A504-2BBAA97454C3}" type="sibTrans" cxnId="{A6970A94-6DD0-40C5-88BF-CF9376D3D150}">
      <dgm:prSet/>
      <dgm:spPr/>
      <dgm:t>
        <a:bodyPr/>
        <a:lstStyle/>
        <a:p>
          <a:endParaRPr lang="el-GR"/>
        </a:p>
      </dgm:t>
    </dgm:pt>
    <dgm:pt modelId="{8F916485-C714-44DE-A648-5C8FADCA4A8C}">
      <dgm:prSet/>
      <dgm:spPr/>
      <dgm:t>
        <a:bodyPr/>
        <a:lstStyle/>
        <a:p>
          <a:endParaRPr lang="el-GR"/>
        </a:p>
      </dgm:t>
    </dgm:pt>
    <dgm:pt modelId="{7EFEE8D6-5C8E-4DF1-AA4D-13CB22409DCC}" type="parTrans" cxnId="{4C5ADCBA-2C50-4741-A0D3-6763CE235878}">
      <dgm:prSet/>
      <dgm:spPr/>
      <dgm:t>
        <a:bodyPr/>
        <a:lstStyle/>
        <a:p>
          <a:endParaRPr lang="el-GR"/>
        </a:p>
      </dgm:t>
    </dgm:pt>
    <dgm:pt modelId="{A64C2266-F9AB-4E57-B6AA-3D61339853AA}" type="sibTrans" cxnId="{4C5ADCBA-2C50-4741-A0D3-6763CE235878}">
      <dgm:prSet/>
      <dgm:spPr/>
      <dgm:t>
        <a:bodyPr/>
        <a:lstStyle/>
        <a:p>
          <a:endParaRPr lang="el-GR"/>
        </a:p>
      </dgm:t>
    </dgm:pt>
    <dgm:pt modelId="{3176B3FB-9F07-4221-91F5-65CA6C9F8298}">
      <dgm:prSet/>
      <dgm:spPr/>
      <dgm:t>
        <a:bodyPr/>
        <a:lstStyle/>
        <a:p>
          <a:endParaRPr lang="el-GR"/>
        </a:p>
      </dgm:t>
    </dgm:pt>
    <dgm:pt modelId="{A7B5A95A-347B-46AB-96AB-BF03FC3C6F6D}" type="parTrans" cxnId="{180265B5-6CC3-4508-903D-4BA44A0587CE}">
      <dgm:prSet/>
      <dgm:spPr/>
      <dgm:t>
        <a:bodyPr/>
        <a:lstStyle/>
        <a:p>
          <a:endParaRPr lang="el-GR"/>
        </a:p>
      </dgm:t>
    </dgm:pt>
    <dgm:pt modelId="{209050FD-B02C-44B4-917F-89005A8C9A4E}" type="sibTrans" cxnId="{180265B5-6CC3-4508-903D-4BA44A0587CE}">
      <dgm:prSet/>
      <dgm:spPr/>
      <dgm:t>
        <a:bodyPr/>
        <a:lstStyle/>
        <a:p>
          <a:endParaRPr lang="el-GR"/>
        </a:p>
      </dgm:t>
    </dgm:pt>
    <dgm:pt modelId="{07196735-773E-4B81-B3CB-4067C8037353}">
      <dgm:prSet/>
      <dgm:spPr/>
      <dgm:t>
        <a:bodyPr/>
        <a:lstStyle/>
        <a:p>
          <a:endParaRPr lang="el-GR"/>
        </a:p>
      </dgm:t>
    </dgm:pt>
    <dgm:pt modelId="{E7BC103B-A16B-44E8-85A5-A4B1D71EB184}" type="parTrans" cxnId="{07621A3B-7BEF-4572-9D7D-95B7CAEC089C}">
      <dgm:prSet/>
      <dgm:spPr/>
      <dgm:t>
        <a:bodyPr/>
        <a:lstStyle/>
        <a:p>
          <a:endParaRPr lang="el-GR"/>
        </a:p>
      </dgm:t>
    </dgm:pt>
    <dgm:pt modelId="{861D6A68-1DD1-44FA-B758-60C975ED52A7}" type="sibTrans" cxnId="{07621A3B-7BEF-4572-9D7D-95B7CAEC089C}">
      <dgm:prSet/>
      <dgm:spPr/>
      <dgm:t>
        <a:bodyPr/>
        <a:lstStyle/>
        <a:p>
          <a:endParaRPr lang="el-GR"/>
        </a:p>
      </dgm:t>
    </dgm:pt>
    <dgm:pt modelId="{BB4E12BE-08B9-4012-9F11-689D10B52D5F}">
      <dgm:prSet/>
      <dgm:spPr/>
      <dgm:t>
        <a:bodyPr/>
        <a:lstStyle/>
        <a:p>
          <a:endParaRPr lang="el-GR"/>
        </a:p>
      </dgm:t>
    </dgm:pt>
    <dgm:pt modelId="{73D38CAA-407A-46DD-BD74-A54227630686}" type="parTrans" cxnId="{4E4AE436-D502-4CEE-8979-619D861E12A9}">
      <dgm:prSet/>
      <dgm:spPr/>
      <dgm:t>
        <a:bodyPr/>
        <a:lstStyle/>
        <a:p>
          <a:endParaRPr lang="el-GR"/>
        </a:p>
      </dgm:t>
    </dgm:pt>
    <dgm:pt modelId="{0683184F-AA13-4AC5-98D4-56F8F324D509}" type="sibTrans" cxnId="{4E4AE436-D502-4CEE-8979-619D861E12A9}">
      <dgm:prSet/>
      <dgm:spPr/>
      <dgm:t>
        <a:bodyPr/>
        <a:lstStyle/>
        <a:p>
          <a:endParaRPr lang="el-GR"/>
        </a:p>
      </dgm:t>
    </dgm:pt>
    <dgm:pt modelId="{B12EB191-DC63-4687-A0D8-4C9717848A83}">
      <dgm:prSet/>
      <dgm:spPr/>
      <dgm:t>
        <a:bodyPr/>
        <a:lstStyle/>
        <a:p>
          <a:endParaRPr lang="el-GR"/>
        </a:p>
      </dgm:t>
    </dgm:pt>
    <dgm:pt modelId="{98490201-DC0A-46BA-A1DF-646720714DE8}" type="parTrans" cxnId="{DDCA35B7-F8DF-4335-BC55-2D19F4FC7199}">
      <dgm:prSet/>
      <dgm:spPr/>
      <dgm:t>
        <a:bodyPr/>
        <a:lstStyle/>
        <a:p>
          <a:endParaRPr lang="el-GR"/>
        </a:p>
      </dgm:t>
    </dgm:pt>
    <dgm:pt modelId="{2090195A-14BE-49AD-8592-986E964CA4BA}" type="sibTrans" cxnId="{DDCA35B7-F8DF-4335-BC55-2D19F4FC7199}">
      <dgm:prSet/>
      <dgm:spPr/>
      <dgm:t>
        <a:bodyPr/>
        <a:lstStyle/>
        <a:p>
          <a:endParaRPr lang="el-GR"/>
        </a:p>
      </dgm:t>
    </dgm:pt>
    <dgm:pt modelId="{672B15CA-85C5-44A7-B7AA-3F6D0344ABC6}">
      <dgm:prSet/>
      <dgm:spPr/>
      <dgm:t>
        <a:bodyPr/>
        <a:lstStyle/>
        <a:p>
          <a:endParaRPr lang="el-GR"/>
        </a:p>
      </dgm:t>
    </dgm:pt>
    <dgm:pt modelId="{54C36348-C3BA-4381-8069-3EB1E69BCD31}" type="parTrans" cxnId="{4FFBD197-D201-4F72-B391-9D0811C7BF19}">
      <dgm:prSet/>
      <dgm:spPr/>
      <dgm:t>
        <a:bodyPr/>
        <a:lstStyle/>
        <a:p>
          <a:endParaRPr lang="el-GR"/>
        </a:p>
      </dgm:t>
    </dgm:pt>
    <dgm:pt modelId="{96D8E98D-3C14-4275-9B16-516CD138A107}" type="sibTrans" cxnId="{4FFBD197-D201-4F72-B391-9D0811C7BF19}">
      <dgm:prSet/>
      <dgm:spPr/>
      <dgm:t>
        <a:bodyPr/>
        <a:lstStyle/>
        <a:p>
          <a:endParaRPr lang="el-GR"/>
        </a:p>
      </dgm:t>
    </dgm:pt>
    <dgm:pt modelId="{9E4C354F-3ED9-491F-A3F2-D9B63FC52FA3}">
      <dgm:prSet/>
      <dgm:spPr/>
      <dgm:t>
        <a:bodyPr/>
        <a:lstStyle/>
        <a:p>
          <a:endParaRPr lang="el-GR"/>
        </a:p>
      </dgm:t>
    </dgm:pt>
    <dgm:pt modelId="{C4DD9051-4299-4BE9-BB97-28C6F0FCAB06}" type="parTrans" cxnId="{B106394C-5D86-4E1C-8E1D-F2E1CCD39CAF}">
      <dgm:prSet/>
      <dgm:spPr/>
      <dgm:t>
        <a:bodyPr/>
        <a:lstStyle/>
        <a:p>
          <a:endParaRPr lang="el-GR"/>
        </a:p>
      </dgm:t>
    </dgm:pt>
    <dgm:pt modelId="{DA2DEFC6-BC4C-414C-B277-A90C7A5C3895}" type="sibTrans" cxnId="{B106394C-5D86-4E1C-8E1D-F2E1CCD39CAF}">
      <dgm:prSet/>
      <dgm:spPr/>
      <dgm:t>
        <a:bodyPr/>
        <a:lstStyle/>
        <a:p>
          <a:endParaRPr lang="el-GR"/>
        </a:p>
      </dgm:t>
    </dgm:pt>
    <dgm:pt modelId="{DDD3B592-FF36-48BA-B591-AEAE42C95D74}">
      <dgm:prSet/>
      <dgm:spPr/>
      <dgm:t>
        <a:bodyPr/>
        <a:lstStyle/>
        <a:p>
          <a:endParaRPr lang="el-GR"/>
        </a:p>
      </dgm:t>
    </dgm:pt>
    <dgm:pt modelId="{3A258FC7-E3AE-4A75-A0F3-ADC21F36E034}" type="parTrans" cxnId="{69E83DCD-25E7-4D34-A333-C20FFE2A2DCD}">
      <dgm:prSet/>
      <dgm:spPr/>
      <dgm:t>
        <a:bodyPr/>
        <a:lstStyle/>
        <a:p>
          <a:endParaRPr lang="el-GR"/>
        </a:p>
      </dgm:t>
    </dgm:pt>
    <dgm:pt modelId="{DDAFE082-A572-4D62-B043-E46D831FFB31}" type="sibTrans" cxnId="{69E83DCD-25E7-4D34-A333-C20FFE2A2DCD}">
      <dgm:prSet/>
      <dgm:spPr/>
      <dgm:t>
        <a:bodyPr/>
        <a:lstStyle/>
        <a:p>
          <a:endParaRPr lang="el-GR"/>
        </a:p>
      </dgm:t>
    </dgm:pt>
    <dgm:pt modelId="{42855FC3-1E5D-4AEC-BF3A-5B506E22C0D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l-GR"/>
        </a:p>
      </dgm:t>
    </dgm:pt>
    <dgm:pt modelId="{03E0BC60-14E7-47B4-B165-22CEF181A042}" type="parTrans" cxnId="{5F45E461-56DB-46D8-B3D3-3A8A99B60BDF}">
      <dgm:prSet/>
      <dgm:spPr/>
      <dgm:t>
        <a:bodyPr/>
        <a:lstStyle/>
        <a:p>
          <a:endParaRPr lang="el-GR"/>
        </a:p>
      </dgm:t>
    </dgm:pt>
    <dgm:pt modelId="{ECE91ABD-1314-45FF-B85C-97C4B93EEDAF}" type="sibTrans" cxnId="{5F45E461-56DB-46D8-B3D3-3A8A99B60BDF}">
      <dgm:prSet/>
      <dgm:spPr/>
      <dgm:t>
        <a:bodyPr/>
        <a:lstStyle/>
        <a:p>
          <a:endParaRPr lang="el-GR"/>
        </a:p>
      </dgm:t>
    </dgm:pt>
    <dgm:pt modelId="{03CE2126-724D-4E99-9830-38E8E47CB617}" type="pres">
      <dgm:prSet presAssocID="{A8EB3E1F-3C03-46A1-A48F-42527007F0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4E68100-A01F-4D90-A4BE-991093753D11}" type="pres">
      <dgm:prSet presAssocID="{3D79B4A7-5EEF-42B2-A898-167678A34087}" presName="hierRoot1" presStyleCnt="0"/>
      <dgm:spPr/>
    </dgm:pt>
    <dgm:pt modelId="{A46D102F-213F-4E8A-8D48-55E189B8429C}" type="pres">
      <dgm:prSet presAssocID="{3D79B4A7-5EEF-42B2-A898-167678A34087}" presName="composite" presStyleCnt="0"/>
      <dgm:spPr/>
    </dgm:pt>
    <dgm:pt modelId="{44605784-1C99-462A-8CED-4D4AECC60E61}" type="pres">
      <dgm:prSet presAssocID="{3D79B4A7-5EEF-42B2-A898-167678A34087}" presName="background" presStyleLbl="node0" presStyleIdx="0" presStyleCnt="1"/>
      <dgm:spPr/>
    </dgm:pt>
    <dgm:pt modelId="{BBADB556-CA00-4FD3-81B7-38F2D90F9DA4}" type="pres">
      <dgm:prSet presAssocID="{3D79B4A7-5EEF-42B2-A898-167678A34087}" presName="text" presStyleLbl="fgAcc0" presStyleIdx="0" presStyleCnt="1" custScaleX="264683" custScaleY="163699" custLinFactNeighborX="47168" custLinFactNeighborY="-1394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F323DD4-ED4B-4D20-84EA-FF038C15AFE8}" type="pres">
      <dgm:prSet presAssocID="{3D79B4A7-5EEF-42B2-A898-167678A34087}" presName="hierChild2" presStyleCnt="0"/>
      <dgm:spPr/>
    </dgm:pt>
    <dgm:pt modelId="{1877BBAF-BF26-4FD4-8B00-A87C9F68F6EC}" type="pres">
      <dgm:prSet presAssocID="{CE300B4C-669E-4D94-BB33-A2C6075536E1}" presName="Name10" presStyleLbl="parChTrans1D2" presStyleIdx="0" presStyleCnt="3"/>
      <dgm:spPr/>
      <dgm:t>
        <a:bodyPr/>
        <a:lstStyle/>
        <a:p>
          <a:endParaRPr lang="el-GR"/>
        </a:p>
      </dgm:t>
    </dgm:pt>
    <dgm:pt modelId="{4E1D06F7-1A54-497F-B097-8541840DD9F0}" type="pres">
      <dgm:prSet presAssocID="{FBBEB9AC-BDA3-4639-B6A5-9F5D6FBEE77B}" presName="hierRoot2" presStyleCnt="0"/>
      <dgm:spPr/>
    </dgm:pt>
    <dgm:pt modelId="{EDB09DA2-2C0E-465A-B7D1-35C6624D2FF8}" type="pres">
      <dgm:prSet presAssocID="{FBBEB9AC-BDA3-4639-B6A5-9F5D6FBEE77B}" presName="composite2" presStyleCnt="0"/>
      <dgm:spPr/>
    </dgm:pt>
    <dgm:pt modelId="{D68926AF-3167-4875-B0EC-7E03BD4E6A5C}" type="pres">
      <dgm:prSet presAssocID="{FBBEB9AC-BDA3-4639-B6A5-9F5D6FBEE77B}" presName="background2" presStyleLbl="node2" presStyleIdx="0" presStyleCnt="3"/>
      <dgm:spPr/>
    </dgm:pt>
    <dgm:pt modelId="{D5066697-B9F3-4ABA-B423-109C9471202D}" type="pres">
      <dgm:prSet presAssocID="{FBBEB9AC-BDA3-4639-B6A5-9F5D6FBEE77B}" presName="text2" presStyleLbl="fgAcc2" presStyleIdx="0" presStyleCnt="3" custScaleX="181261" custScaleY="15235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55CE6EE-FE15-4008-A092-F3C42E0142B0}" type="pres">
      <dgm:prSet presAssocID="{FBBEB9AC-BDA3-4639-B6A5-9F5D6FBEE77B}" presName="hierChild3" presStyleCnt="0"/>
      <dgm:spPr/>
    </dgm:pt>
    <dgm:pt modelId="{1351B961-3C32-4356-8733-8FC378806EA1}" type="pres">
      <dgm:prSet presAssocID="{C2609F16-8B62-424A-9B45-C8039145A0D2}" presName="Name17" presStyleLbl="parChTrans1D3" presStyleIdx="0" presStyleCnt="9"/>
      <dgm:spPr/>
      <dgm:t>
        <a:bodyPr/>
        <a:lstStyle/>
        <a:p>
          <a:endParaRPr lang="el-GR"/>
        </a:p>
      </dgm:t>
    </dgm:pt>
    <dgm:pt modelId="{6814741B-2AE7-4C53-BB5A-723359E403A9}" type="pres">
      <dgm:prSet presAssocID="{7CF2BAEA-BE19-4846-9F39-75CC852831A0}" presName="hierRoot3" presStyleCnt="0"/>
      <dgm:spPr/>
    </dgm:pt>
    <dgm:pt modelId="{E8B53773-E854-4F67-B190-19F1951B90A0}" type="pres">
      <dgm:prSet presAssocID="{7CF2BAEA-BE19-4846-9F39-75CC852831A0}" presName="composite3" presStyleCnt="0"/>
      <dgm:spPr/>
    </dgm:pt>
    <dgm:pt modelId="{F6E629BF-E791-4AF5-A7A7-4BF636E149B7}" type="pres">
      <dgm:prSet presAssocID="{7CF2BAEA-BE19-4846-9F39-75CC852831A0}" presName="background3" presStyleLbl="node3" presStyleIdx="0" presStyleCnt="9"/>
      <dgm:spPr/>
    </dgm:pt>
    <dgm:pt modelId="{F2FC827E-278C-4ACC-A8F3-6F27E2BFBCBF}" type="pres">
      <dgm:prSet presAssocID="{7CF2BAEA-BE19-4846-9F39-75CC852831A0}" presName="text3" presStyleLbl="fgAcc3" presStyleIdx="0" presStyleCnt="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92EC535-D965-49C6-ADF9-854A4C3B534A}" type="pres">
      <dgm:prSet presAssocID="{7CF2BAEA-BE19-4846-9F39-75CC852831A0}" presName="hierChild4" presStyleCnt="0"/>
      <dgm:spPr/>
    </dgm:pt>
    <dgm:pt modelId="{72323DAA-5C84-4DE1-B127-AC50C2253EE7}" type="pres">
      <dgm:prSet presAssocID="{54C36348-C3BA-4381-8069-3EB1E69BCD31}" presName="Name23" presStyleLbl="parChTrans1D4" presStyleIdx="0" presStyleCnt="4"/>
      <dgm:spPr/>
      <dgm:t>
        <a:bodyPr/>
        <a:lstStyle/>
        <a:p>
          <a:endParaRPr lang="el-GR"/>
        </a:p>
      </dgm:t>
    </dgm:pt>
    <dgm:pt modelId="{6F883988-FFE4-49C3-996E-C9C2A97956C8}" type="pres">
      <dgm:prSet presAssocID="{672B15CA-85C5-44A7-B7AA-3F6D0344ABC6}" presName="hierRoot4" presStyleCnt="0"/>
      <dgm:spPr/>
    </dgm:pt>
    <dgm:pt modelId="{2CC776B4-EBF4-4BF8-8811-24EC74C542B0}" type="pres">
      <dgm:prSet presAssocID="{672B15CA-85C5-44A7-B7AA-3F6D0344ABC6}" presName="composite4" presStyleCnt="0"/>
      <dgm:spPr/>
    </dgm:pt>
    <dgm:pt modelId="{D9B99D19-2D6A-40DE-BD6B-B00334CCD1A9}" type="pres">
      <dgm:prSet presAssocID="{672B15CA-85C5-44A7-B7AA-3F6D0344ABC6}" presName="background4" presStyleLbl="node4" presStyleIdx="0" presStyleCnt="4"/>
      <dgm:spPr/>
    </dgm:pt>
    <dgm:pt modelId="{6BE35253-6A68-4F65-B00B-0203B2CD08E7}" type="pres">
      <dgm:prSet presAssocID="{672B15CA-85C5-44A7-B7AA-3F6D0344ABC6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1DE1F96-2B27-466A-B223-DC7524C59B0C}" type="pres">
      <dgm:prSet presAssocID="{672B15CA-85C5-44A7-B7AA-3F6D0344ABC6}" presName="hierChild5" presStyleCnt="0"/>
      <dgm:spPr/>
    </dgm:pt>
    <dgm:pt modelId="{C6A20F91-AB61-41E0-AC18-450CD17F2FC9}" type="pres">
      <dgm:prSet presAssocID="{0356BB2E-E10F-48BD-83B0-373A76E82FCE}" presName="Name10" presStyleLbl="parChTrans1D2" presStyleIdx="1" presStyleCnt="3"/>
      <dgm:spPr/>
      <dgm:t>
        <a:bodyPr/>
        <a:lstStyle/>
        <a:p>
          <a:endParaRPr lang="el-GR"/>
        </a:p>
      </dgm:t>
    </dgm:pt>
    <dgm:pt modelId="{70D2EE89-7682-4D6E-8895-9C5AF0D3C14A}" type="pres">
      <dgm:prSet presAssocID="{0EEA8CAB-9BC8-4EE0-A9F5-D3106C37F426}" presName="hierRoot2" presStyleCnt="0"/>
      <dgm:spPr/>
    </dgm:pt>
    <dgm:pt modelId="{EF6C7927-41FC-4FFB-82BF-5B90313C95C3}" type="pres">
      <dgm:prSet presAssocID="{0EEA8CAB-9BC8-4EE0-A9F5-D3106C37F426}" presName="composite2" presStyleCnt="0"/>
      <dgm:spPr/>
    </dgm:pt>
    <dgm:pt modelId="{B18A6FA1-2BA9-4F59-831D-35103EF46B8F}" type="pres">
      <dgm:prSet presAssocID="{0EEA8CAB-9BC8-4EE0-A9F5-D3106C37F426}" presName="background2" presStyleLbl="node2" presStyleIdx="1" presStyleCnt="3"/>
      <dgm:spPr/>
    </dgm:pt>
    <dgm:pt modelId="{8F798148-410D-4245-AC1D-8BC61E002D1D}" type="pres">
      <dgm:prSet presAssocID="{0EEA8CAB-9BC8-4EE0-A9F5-D3106C37F426}" presName="text2" presStyleLbl="fgAcc2" presStyleIdx="1" presStyleCnt="3" custScaleX="182451" custScaleY="14659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20EB582-9C7D-44C3-9811-318791E3AB93}" type="pres">
      <dgm:prSet presAssocID="{0EEA8CAB-9BC8-4EE0-A9F5-D3106C37F426}" presName="hierChild3" presStyleCnt="0"/>
      <dgm:spPr/>
    </dgm:pt>
    <dgm:pt modelId="{B01FBB13-EED8-4E5A-A597-F034E0F32DE3}" type="pres">
      <dgm:prSet presAssocID="{05BC0294-4D7E-415E-BBD4-CE0BBC20B060}" presName="Name17" presStyleLbl="parChTrans1D3" presStyleIdx="1" presStyleCnt="9"/>
      <dgm:spPr/>
      <dgm:t>
        <a:bodyPr/>
        <a:lstStyle/>
        <a:p>
          <a:endParaRPr lang="el-GR"/>
        </a:p>
      </dgm:t>
    </dgm:pt>
    <dgm:pt modelId="{66BE12B8-A6BD-4B2C-AC85-E029B1AA3924}" type="pres">
      <dgm:prSet presAssocID="{CC699875-2F7D-4BD5-A132-95B23F201EAA}" presName="hierRoot3" presStyleCnt="0"/>
      <dgm:spPr/>
    </dgm:pt>
    <dgm:pt modelId="{0CB6A90A-225A-4722-9E44-8513CF1AE820}" type="pres">
      <dgm:prSet presAssocID="{CC699875-2F7D-4BD5-A132-95B23F201EAA}" presName="composite3" presStyleCnt="0"/>
      <dgm:spPr/>
    </dgm:pt>
    <dgm:pt modelId="{5D8305F6-B5A4-4CBA-930E-5E1F6A43E48C}" type="pres">
      <dgm:prSet presAssocID="{CC699875-2F7D-4BD5-A132-95B23F201EAA}" presName="background3" presStyleLbl="node3" presStyleIdx="1" presStyleCnt="9"/>
      <dgm:spPr/>
    </dgm:pt>
    <dgm:pt modelId="{89E8D695-5AA7-4FC9-9A1A-ECABF7B0EBA6}" type="pres">
      <dgm:prSet presAssocID="{CC699875-2F7D-4BD5-A132-95B23F201EAA}" presName="text3" presStyleLbl="fgAcc3" presStyleIdx="1" presStyleCnt="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03313F0-53AE-477F-A692-C1F22902AE68}" type="pres">
      <dgm:prSet presAssocID="{CC699875-2F7D-4BD5-A132-95B23F201EAA}" presName="hierChild4" presStyleCnt="0"/>
      <dgm:spPr/>
    </dgm:pt>
    <dgm:pt modelId="{F654113A-2A63-41CE-89AC-F8BE89B4B4BA}" type="pres">
      <dgm:prSet presAssocID="{C4DD9051-4299-4BE9-BB97-28C6F0FCAB06}" presName="Name23" presStyleLbl="parChTrans1D4" presStyleIdx="1" presStyleCnt="4"/>
      <dgm:spPr/>
      <dgm:t>
        <a:bodyPr/>
        <a:lstStyle/>
        <a:p>
          <a:endParaRPr lang="el-GR"/>
        </a:p>
      </dgm:t>
    </dgm:pt>
    <dgm:pt modelId="{C04A8B01-0D9C-46D3-B9A2-FAEACFCBB5D4}" type="pres">
      <dgm:prSet presAssocID="{9E4C354F-3ED9-491F-A3F2-D9B63FC52FA3}" presName="hierRoot4" presStyleCnt="0"/>
      <dgm:spPr/>
    </dgm:pt>
    <dgm:pt modelId="{6090DD43-F43E-42E2-9FED-B709B559FF36}" type="pres">
      <dgm:prSet presAssocID="{9E4C354F-3ED9-491F-A3F2-D9B63FC52FA3}" presName="composite4" presStyleCnt="0"/>
      <dgm:spPr/>
    </dgm:pt>
    <dgm:pt modelId="{CF9C184B-A495-4E54-BB0C-4FF61048086A}" type="pres">
      <dgm:prSet presAssocID="{9E4C354F-3ED9-491F-A3F2-D9B63FC52FA3}" presName="background4" presStyleLbl="node4" presStyleIdx="1" presStyleCnt="4"/>
      <dgm:spPr/>
    </dgm:pt>
    <dgm:pt modelId="{1ADAF6E5-D131-461F-8934-33232CC29E3B}" type="pres">
      <dgm:prSet presAssocID="{9E4C354F-3ED9-491F-A3F2-D9B63FC52FA3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208DEDF-6E62-4D46-9346-5F603FBA1DE9}" type="pres">
      <dgm:prSet presAssocID="{9E4C354F-3ED9-491F-A3F2-D9B63FC52FA3}" presName="hierChild5" presStyleCnt="0"/>
      <dgm:spPr/>
    </dgm:pt>
    <dgm:pt modelId="{A2D865C3-58AD-4F20-A609-662CA65FAAC9}" type="pres">
      <dgm:prSet presAssocID="{0995229D-AE4D-432F-B6AF-F263929100C6}" presName="Name17" presStyleLbl="parChTrans1D3" presStyleIdx="2" presStyleCnt="9"/>
      <dgm:spPr/>
      <dgm:t>
        <a:bodyPr/>
        <a:lstStyle/>
        <a:p>
          <a:endParaRPr lang="el-GR"/>
        </a:p>
      </dgm:t>
    </dgm:pt>
    <dgm:pt modelId="{A34BDEB1-81B5-4ADD-A690-5846672E2BEB}" type="pres">
      <dgm:prSet presAssocID="{EFDED474-D2F0-4ED2-9599-43243DF9053F}" presName="hierRoot3" presStyleCnt="0"/>
      <dgm:spPr/>
    </dgm:pt>
    <dgm:pt modelId="{E88F71A8-1279-44A2-AE5E-9EFDBC7E9209}" type="pres">
      <dgm:prSet presAssocID="{EFDED474-D2F0-4ED2-9599-43243DF9053F}" presName="composite3" presStyleCnt="0"/>
      <dgm:spPr/>
    </dgm:pt>
    <dgm:pt modelId="{8F6B5AE2-AB79-4BF5-96BF-1C17475C1E4B}" type="pres">
      <dgm:prSet presAssocID="{EFDED474-D2F0-4ED2-9599-43243DF9053F}" presName="background3" presStyleLbl="node3" presStyleIdx="2" presStyleCnt="9"/>
      <dgm:spPr/>
    </dgm:pt>
    <dgm:pt modelId="{561B7830-91DA-46EA-826F-01A7A5457E7E}" type="pres">
      <dgm:prSet presAssocID="{EFDED474-D2F0-4ED2-9599-43243DF9053F}" presName="text3" presStyleLbl="fgAcc3" presStyleIdx="2" presStyleCnt="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4B98D81-E103-43D9-8FBE-AFA83A29DF0A}" type="pres">
      <dgm:prSet presAssocID="{EFDED474-D2F0-4ED2-9599-43243DF9053F}" presName="hierChild4" presStyleCnt="0"/>
      <dgm:spPr/>
    </dgm:pt>
    <dgm:pt modelId="{C246B3BD-042B-4135-83F2-C581BDF47C07}" type="pres">
      <dgm:prSet presAssocID="{1E51052E-BF84-4BC7-84E8-1CF36B8EB0DE}" presName="Name17" presStyleLbl="parChTrans1D3" presStyleIdx="3" presStyleCnt="9"/>
      <dgm:spPr/>
      <dgm:t>
        <a:bodyPr/>
        <a:lstStyle/>
        <a:p>
          <a:endParaRPr lang="el-GR"/>
        </a:p>
      </dgm:t>
    </dgm:pt>
    <dgm:pt modelId="{C44F7456-93FD-4137-B2FA-1486860277EC}" type="pres">
      <dgm:prSet presAssocID="{26C2D3E8-276A-47C6-B9AF-E92015B5D8D2}" presName="hierRoot3" presStyleCnt="0"/>
      <dgm:spPr/>
    </dgm:pt>
    <dgm:pt modelId="{EBC68744-1DBA-4549-857D-15DD6534628F}" type="pres">
      <dgm:prSet presAssocID="{26C2D3E8-276A-47C6-B9AF-E92015B5D8D2}" presName="composite3" presStyleCnt="0"/>
      <dgm:spPr/>
    </dgm:pt>
    <dgm:pt modelId="{01BEB7BF-C444-45C5-A880-6E26186FBE70}" type="pres">
      <dgm:prSet presAssocID="{26C2D3E8-276A-47C6-B9AF-E92015B5D8D2}" presName="background3" presStyleLbl="node3" presStyleIdx="3" presStyleCnt="9"/>
      <dgm:spPr/>
    </dgm:pt>
    <dgm:pt modelId="{54DA9603-4B9F-4A82-9619-456AA786F6F4}" type="pres">
      <dgm:prSet presAssocID="{26C2D3E8-276A-47C6-B9AF-E92015B5D8D2}" presName="text3" presStyleLbl="fgAcc3" presStyleIdx="3" presStyleCnt="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11D56A6-7E51-4C6E-8B2D-C4EC8C52026C}" type="pres">
      <dgm:prSet presAssocID="{26C2D3E8-276A-47C6-B9AF-E92015B5D8D2}" presName="hierChild4" presStyleCnt="0"/>
      <dgm:spPr/>
    </dgm:pt>
    <dgm:pt modelId="{7535E059-D0CB-4954-8F26-5E7FC0FEAF72}" type="pres">
      <dgm:prSet presAssocID="{7EFEE8D6-5C8E-4DF1-AA4D-13CB22409DCC}" presName="Name10" presStyleLbl="parChTrans1D2" presStyleIdx="2" presStyleCnt="3"/>
      <dgm:spPr/>
      <dgm:t>
        <a:bodyPr/>
        <a:lstStyle/>
        <a:p>
          <a:endParaRPr lang="el-GR"/>
        </a:p>
      </dgm:t>
    </dgm:pt>
    <dgm:pt modelId="{A12583C1-CB2B-4771-8584-79531B65D104}" type="pres">
      <dgm:prSet presAssocID="{8F916485-C714-44DE-A648-5C8FADCA4A8C}" presName="hierRoot2" presStyleCnt="0"/>
      <dgm:spPr/>
    </dgm:pt>
    <dgm:pt modelId="{D05965F1-E09A-4830-9FA8-7D44F8729EEF}" type="pres">
      <dgm:prSet presAssocID="{8F916485-C714-44DE-A648-5C8FADCA4A8C}" presName="composite2" presStyleCnt="0"/>
      <dgm:spPr/>
    </dgm:pt>
    <dgm:pt modelId="{A0E50896-A8C2-4FBF-A1A4-A076F385D55C}" type="pres">
      <dgm:prSet presAssocID="{8F916485-C714-44DE-A648-5C8FADCA4A8C}" presName="background2" presStyleLbl="node2" presStyleIdx="2" presStyleCnt="3"/>
      <dgm:spPr/>
    </dgm:pt>
    <dgm:pt modelId="{1B11A8D8-95C5-4AA8-AE69-0DA4FC8A2F85}" type="pres">
      <dgm:prSet presAssocID="{8F916485-C714-44DE-A648-5C8FADCA4A8C}" presName="text2" presStyleLbl="fgAcc2" presStyleIdx="2" presStyleCnt="3" custScaleX="187955" custScaleY="14624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35C56DD-93B3-4F8C-B326-EFBF02BA9C1E}" type="pres">
      <dgm:prSet presAssocID="{8F916485-C714-44DE-A648-5C8FADCA4A8C}" presName="hierChild3" presStyleCnt="0"/>
      <dgm:spPr/>
    </dgm:pt>
    <dgm:pt modelId="{3B83F9AC-A5B4-47B4-9EFB-9071687B784A}" type="pres">
      <dgm:prSet presAssocID="{CFD56BCF-ADE2-4CE5-A468-2330ACAFFB49}" presName="Name17" presStyleLbl="parChTrans1D3" presStyleIdx="4" presStyleCnt="9"/>
      <dgm:spPr/>
      <dgm:t>
        <a:bodyPr/>
        <a:lstStyle/>
        <a:p>
          <a:endParaRPr lang="el-GR"/>
        </a:p>
      </dgm:t>
    </dgm:pt>
    <dgm:pt modelId="{B9FD3E12-81E7-4EB6-A8E4-8C0FA30F492C}" type="pres">
      <dgm:prSet presAssocID="{7480833F-2F6A-4BAC-AFC1-328E63825362}" presName="hierRoot3" presStyleCnt="0"/>
      <dgm:spPr/>
    </dgm:pt>
    <dgm:pt modelId="{CCECC8A7-0188-43D9-9909-103E985375E7}" type="pres">
      <dgm:prSet presAssocID="{7480833F-2F6A-4BAC-AFC1-328E63825362}" presName="composite3" presStyleCnt="0"/>
      <dgm:spPr/>
    </dgm:pt>
    <dgm:pt modelId="{2E3EE468-F761-4C99-9820-7776BD0B3C14}" type="pres">
      <dgm:prSet presAssocID="{7480833F-2F6A-4BAC-AFC1-328E63825362}" presName="background3" presStyleLbl="node3" presStyleIdx="4" presStyleCnt="9"/>
      <dgm:spPr/>
    </dgm:pt>
    <dgm:pt modelId="{32D9C430-F457-4FF1-A2BA-E9A3BD78386F}" type="pres">
      <dgm:prSet presAssocID="{7480833F-2F6A-4BAC-AFC1-328E63825362}" presName="text3" presStyleLbl="fgAcc3" presStyleIdx="4" presStyleCnt="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D5D5B48-B7F0-4590-A657-2008E6E4642D}" type="pres">
      <dgm:prSet presAssocID="{7480833F-2F6A-4BAC-AFC1-328E63825362}" presName="hierChild4" presStyleCnt="0"/>
      <dgm:spPr/>
    </dgm:pt>
    <dgm:pt modelId="{EC870DCF-990B-44E8-AFFD-A070A6D5E069}" type="pres">
      <dgm:prSet presAssocID="{A7B5A95A-347B-46AB-96AB-BF03FC3C6F6D}" presName="Name17" presStyleLbl="parChTrans1D3" presStyleIdx="5" presStyleCnt="9"/>
      <dgm:spPr/>
      <dgm:t>
        <a:bodyPr/>
        <a:lstStyle/>
        <a:p>
          <a:endParaRPr lang="el-GR"/>
        </a:p>
      </dgm:t>
    </dgm:pt>
    <dgm:pt modelId="{AC05EDE0-F741-4B7A-B6EC-CC3B31BD0A24}" type="pres">
      <dgm:prSet presAssocID="{3176B3FB-9F07-4221-91F5-65CA6C9F8298}" presName="hierRoot3" presStyleCnt="0"/>
      <dgm:spPr/>
    </dgm:pt>
    <dgm:pt modelId="{A1DDDEC4-10F1-42DE-BE51-26BB0B0B3A80}" type="pres">
      <dgm:prSet presAssocID="{3176B3FB-9F07-4221-91F5-65CA6C9F8298}" presName="composite3" presStyleCnt="0"/>
      <dgm:spPr/>
    </dgm:pt>
    <dgm:pt modelId="{B77A3941-C416-4973-92DC-CA8EC82C4042}" type="pres">
      <dgm:prSet presAssocID="{3176B3FB-9F07-4221-91F5-65CA6C9F8298}" presName="background3" presStyleLbl="node3" presStyleIdx="5" presStyleCnt="9"/>
      <dgm:spPr/>
    </dgm:pt>
    <dgm:pt modelId="{1F7BDD8E-5348-4E4C-83D5-439A0BA05485}" type="pres">
      <dgm:prSet presAssocID="{3176B3FB-9F07-4221-91F5-65CA6C9F8298}" presName="text3" presStyleLbl="fgAcc3" presStyleIdx="5" presStyleCnt="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F1AAEE9-9AB1-4F49-906B-F35A6D9382CA}" type="pres">
      <dgm:prSet presAssocID="{3176B3FB-9F07-4221-91F5-65CA6C9F8298}" presName="hierChild4" presStyleCnt="0"/>
      <dgm:spPr/>
    </dgm:pt>
    <dgm:pt modelId="{C139D88A-FF8A-425B-BE84-372F27CF880B}" type="pres">
      <dgm:prSet presAssocID="{E7BC103B-A16B-44E8-85A5-A4B1D71EB184}" presName="Name17" presStyleLbl="parChTrans1D3" presStyleIdx="6" presStyleCnt="9"/>
      <dgm:spPr/>
      <dgm:t>
        <a:bodyPr/>
        <a:lstStyle/>
        <a:p>
          <a:endParaRPr lang="el-GR"/>
        </a:p>
      </dgm:t>
    </dgm:pt>
    <dgm:pt modelId="{19A040C9-8E76-4E26-8D6A-C2677B1D8EF7}" type="pres">
      <dgm:prSet presAssocID="{07196735-773E-4B81-B3CB-4067C8037353}" presName="hierRoot3" presStyleCnt="0"/>
      <dgm:spPr/>
    </dgm:pt>
    <dgm:pt modelId="{E33189C1-1548-4756-A023-AA460AE6C886}" type="pres">
      <dgm:prSet presAssocID="{07196735-773E-4B81-B3CB-4067C8037353}" presName="composite3" presStyleCnt="0"/>
      <dgm:spPr/>
    </dgm:pt>
    <dgm:pt modelId="{A5527A83-8022-4974-914F-678319AD8A64}" type="pres">
      <dgm:prSet presAssocID="{07196735-773E-4B81-B3CB-4067C8037353}" presName="background3" presStyleLbl="node3" presStyleIdx="6" presStyleCnt="9"/>
      <dgm:spPr/>
    </dgm:pt>
    <dgm:pt modelId="{CD0BEEE5-7948-45D2-A372-787799CCD4CF}" type="pres">
      <dgm:prSet presAssocID="{07196735-773E-4B81-B3CB-4067C8037353}" presName="text3" presStyleLbl="fgAcc3" presStyleIdx="6" presStyleCnt="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51B6E80-94BA-4654-8F77-1E1B081EC82A}" type="pres">
      <dgm:prSet presAssocID="{07196735-773E-4B81-B3CB-4067C8037353}" presName="hierChild4" presStyleCnt="0"/>
      <dgm:spPr/>
    </dgm:pt>
    <dgm:pt modelId="{4108F700-BDFF-4247-98BA-13B9203DB72C}" type="pres">
      <dgm:prSet presAssocID="{73D38CAA-407A-46DD-BD74-A54227630686}" presName="Name17" presStyleLbl="parChTrans1D3" presStyleIdx="7" presStyleCnt="9"/>
      <dgm:spPr/>
      <dgm:t>
        <a:bodyPr/>
        <a:lstStyle/>
        <a:p>
          <a:endParaRPr lang="el-GR"/>
        </a:p>
      </dgm:t>
    </dgm:pt>
    <dgm:pt modelId="{8CC74574-782F-4542-8881-C2288DB5760E}" type="pres">
      <dgm:prSet presAssocID="{BB4E12BE-08B9-4012-9F11-689D10B52D5F}" presName="hierRoot3" presStyleCnt="0"/>
      <dgm:spPr/>
    </dgm:pt>
    <dgm:pt modelId="{5D0D15AB-EF44-4EC3-B89F-D6693B62AD66}" type="pres">
      <dgm:prSet presAssocID="{BB4E12BE-08B9-4012-9F11-689D10B52D5F}" presName="composite3" presStyleCnt="0"/>
      <dgm:spPr/>
    </dgm:pt>
    <dgm:pt modelId="{3A3AD464-F7E9-480D-8EB0-666DC19A8C03}" type="pres">
      <dgm:prSet presAssocID="{BB4E12BE-08B9-4012-9F11-689D10B52D5F}" presName="background3" presStyleLbl="node3" presStyleIdx="7" presStyleCnt="9"/>
      <dgm:spPr/>
    </dgm:pt>
    <dgm:pt modelId="{BA17FAD9-F841-4423-A237-EBEC150904F0}" type="pres">
      <dgm:prSet presAssocID="{BB4E12BE-08B9-4012-9F11-689D10B52D5F}" presName="text3" presStyleLbl="fgAcc3" presStyleIdx="7" presStyleCnt="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9453FF3-A886-48D6-8386-B0D3943DFAC5}" type="pres">
      <dgm:prSet presAssocID="{BB4E12BE-08B9-4012-9F11-689D10B52D5F}" presName="hierChild4" presStyleCnt="0"/>
      <dgm:spPr/>
    </dgm:pt>
    <dgm:pt modelId="{E3CE3054-1608-41B7-B2C2-B90AD69F464E}" type="pres">
      <dgm:prSet presAssocID="{3A258FC7-E3AE-4A75-A0F3-ADC21F36E034}" presName="Name23" presStyleLbl="parChTrans1D4" presStyleIdx="2" presStyleCnt="4"/>
      <dgm:spPr/>
      <dgm:t>
        <a:bodyPr/>
        <a:lstStyle/>
        <a:p>
          <a:endParaRPr lang="el-GR"/>
        </a:p>
      </dgm:t>
    </dgm:pt>
    <dgm:pt modelId="{7E5DF7DD-EB49-4E73-A63F-B1B62E1C6FC8}" type="pres">
      <dgm:prSet presAssocID="{DDD3B592-FF36-48BA-B591-AEAE42C95D74}" presName="hierRoot4" presStyleCnt="0"/>
      <dgm:spPr/>
    </dgm:pt>
    <dgm:pt modelId="{6D83BCD4-308D-4F52-B850-C5B7DA82DD93}" type="pres">
      <dgm:prSet presAssocID="{DDD3B592-FF36-48BA-B591-AEAE42C95D74}" presName="composite4" presStyleCnt="0"/>
      <dgm:spPr/>
    </dgm:pt>
    <dgm:pt modelId="{A95EB8AC-DB0F-4E5F-9CC3-D7C33B025AA4}" type="pres">
      <dgm:prSet presAssocID="{DDD3B592-FF36-48BA-B591-AEAE42C95D74}" presName="background4" presStyleLbl="node4" presStyleIdx="2" presStyleCnt="4"/>
      <dgm:spPr/>
    </dgm:pt>
    <dgm:pt modelId="{D75B80B0-6AAF-4B1D-B7A1-B13537198724}" type="pres">
      <dgm:prSet presAssocID="{DDD3B592-FF36-48BA-B591-AEAE42C95D74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DA982C5-FEBF-42DB-BABE-E2E35AEA33BB}" type="pres">
      <dgm:prSet presAssocID="{DDD3B592-FF36-48BA-B591-AEAE42C95D74}" presName="hierChild5" presStyleCnt="0"/>
      <dgm:spPr/>
    </dgm:pt>
    <dgm:pt modelId="{6B961FB2-C526-4412-8C65-2C00D0631A6B}" type="pres">
      <dgm:prSet presAssocID="{03E0BC60-14E7-47B4-B165-22CEF181A042}" presName="Name23" presStyleLbl="parChTrans1D4" presStyleIdx="3" presStyleCnt="4"/>
      <dgm:spPr/>
      <dgm:t>
        <a:bodyPr/>
        <a:lstStyle/>
        <a:p>
          <a:endParaRPr lang="el-GR"/>
        </a:p>
      </dgm:t>
    </dgm:pt>
    <dgm:pt modelId="{2FC23ED6-D907-486A-8F6B-6AF767C94505}" type="pres">
      <dgm:prSet presAssocID="{42855FC3-1E5D-4AEC-BF3A-5B506E22C0D2}" presName="hierRoot4" presStyleCnt="0"/>
      <dgm:spPr/>
    </dgm:pt>
    <dgm:pt modelId="{4DB735ED-E92C-4E8C-B3CA-F1CF5E929EAB}" type="pres">
      <dgm:prSet presAssocID="{42855FC3-1E5D-4AEC-BF3A-5B506E22C0D2}" presName="composite4" presStyleCnt="0"/>
      <dgm:spPr/>
    </dgm:pt>
    <dgm:pt modelId="{440B9A07-D7B9-46E9-AC6E-66EED96E992C}" type="pres">
      <dgm:prSet presAssocID="{42855FC3-1E5D-4AEC-BF3A-5B506E22C0D2}" presName="background4" presStyleLbl="node4" presStyleIdx="3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</dgm:pt>
    <dgm:pt modelId="{10152059-C5CA-4701-90DD-6979CF1B3C0E}" type="pres">
      <dgm:prSet presAssocID="{42855FC3-1E5D-4AEC-BF3A-5B506E22C0D2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C076A48-E419-4052-92E5-4DF018EE83BA}" type="pres">
      <dgm:prSet presAssocID="{42855FC3-1E5D-4AEC-BF3A-5B506E22C0D2}" presName="hierChild5" presStyleCnt="0"/>
      <dgm:spPr/>
    </dgm:pt>
    <dgm:pt modelId="{D8BBF9C7-0677-43E8-A559-FB54BF721AC8}" type="pres">
      <dgm:prSet presAssocID="{98490201-DC0A-46BA-A1DF-646720714DE8}" presName="Name17" presStyleLbl="parChTrans1D3" presStyleIdx="8" presStyleCnt="9"/>
      <dgm:spPr/>
      <dgm:t>
        <a:bodyPr/>
        <a:lstStyle/>
        <a:p>
          <a:endParaRPr lang="el-GR"/>
        </a:p>
      </dgm:t>
    </dgm:pt>
    <dgm:pt modelId="{30ECE87D-0DFA-469F-9F60-A64023EEDDE1}" type="pres">
      <dgm:prSet presAssocID="{B12EB191-DC63-4687-A0D8-4C9717848A83}" presName="hierRoot3" presStyleCnt="0"/>
      <dgm:spPr/>
    </dgm:pt>
    <dgm:pt modelId="{9D410E23-78DD-49FD-80F6-64AE954C7F8A}" type="pres">
      <dgm:prSet presAssocID="{B12EB191-DC63-4687-A0D8-4C9717848A83}" presName="composite3" presStyleCnt="0"/>
      <dgm:spPr/>
    </dgm:pt>
    <dgm:pt modelId="{52094214-2B69-453A-8E5E-53372349170F}" type="pres">
      <dgm:prSet presAssocID="{B12EB191-DC63-4687-A0D8-4C9717848A83}" presName="background3" presStyleLbl="node3" presStyleIdx="8" presStyleCnt="9"/>
      <dgm:spPr/>
    </dgm:pt>
    <dgm:pt modelId="{37FB3430-053A-493F-9A94-E2BDD02BDEA6}" type="pres">
      <dgm:prSet presAssocID="{B12EB191-DC63-4687-A0D8-4C9717848A83}" presName="text3" presStyleLbl="fgAcc3" presStyleIdx="8" presStyleCnt="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4E832F3-6B57-4AAB-944D-5E6CA3A0B350}" type="pres">
      <dgm:prSet presAssocID="{B12EB191-DC63-4687-A0D8-4C9717848A83}" presName="hierChild4" presStyleCnt="0"/>
      <dgm:spPr/>
    </dgm:pt>
  </dgm:ptLst>
  <dgm:cxnLst>
    <dgm:cxn modelId="{D122A3F0-6D13-44CB-A611-29292C56B844}" srcId="{8F916485-C714-44DE-A648-5C8FADCA4A8C}" destId="{7480833F-2F6A-4BAC-AFC1-328E63825362}" srcOrd="0" destOrd="0" parTransId="{CFD56BCF-ADE2-4CE5-A468-2330ACAFFB49}" sibTransId="{9B1675A5-2992-44AF-BB7D-34B4A11D366D}"/>
    <dgm:cxn modelId="{8B1A9A51-A7D6-4E71-9E47-59456358A54C}" type="presOf" srcId="{9E4C354F-3ED9-491F-A3F2-D9B63FC52FA3}" destId="{1ADAF6E5-D131-461F-8934-33232CC29E3B}" srcOrd="0" destOrd="0" presId="urn:microsoft.com/office/officeart/2005/8/layout/hierarchy1"/>
    <dgm:cxn modelId="{45FDBE48-2909-4EDF-BEDA-C91FD76F1683}" srcId="{A8EB3E1F-3C03-46A1-A48F-42527007F04D}" destId="{3D79B4A7-5EEF-42B2-A898-167678A34087}" srcOrd="0" destOrd="0" parTransId="{A5558F08-C9FC-4A6C-A12B-22A14F5004C5}" sibTransId="{B4C6CADB-687A-44EA-922A-91C6945D5EB9}"/>
    <dgm:cxn modelId="{7941A4BA-ADBA-4F51-AB41-1CFB1A917315}" type="presOf" srcId="{73D38CAA-407A-46DD-BD74-A54227630686}" destId="{4108F700-BDFF-4247-98BA-13B9203DB72C}" srcOrd="0" destOrd="0" presId="urn:microsoft.com/office/officeart/2005/8/layout/hierarchy1"/>
    <dgm:cxn modelId="{0858CC6E-A9F6-4480-8F4B-EED04E198455}" type="presOf" srcId="{CC699875-2F7D-4BD5-A132-95B23F201EAA}" destId="{89E8D695-5AA7-4FC9-9A1A-ECABF7B0EBA6}" srcOrd="0" destOrd="0" presId="urn:microsoft.com/office/officeart/2005/8/layout/hierarchy1"/>
    <dgm:cxn modelId="{07621A3B-7BEF-4572-9D7D-95B7CAEC089C}" srcId="{8F916485-C714-44DE-A648-5C8FADCA4A8C}" destId="{07196735-773E-4B81-B3CB-4067C8037353}" srcOrd="2" destOrd="0" parTransId="{E7BC103B-A16B-44E8-85A5-A4B1D71EB184}" sibTransId="{861D6A68-1DD1-44FA-B758-60C975ED52A7}"/>
    <dgm:cxn modelId="{249EADE6-B01B-438A-9882-511044D46666}" type="presOf" srcId="{EFDED474-D2F0-4ED2-9599-43243DF9053F}" destId="{561B7830-91DA-46EA-826F-01A7A5457E7E}" srcOrd="0" destOrd="0" presId="urn:microsoft.com/office/officeart/2005/8/layout/hierarchy1"/>
    <dgm:cxn modelId="{CE185597-812B-4A29-9118-A48FB68D58FB}" type="presOf" srcId="{FBBEB9AC-BDA3-4639-B6A5-9F5D6FBEE77B}" destId="{D5066697-B9F3-4ABA-B423-109C9471202D}" srcOrd="0" destOrd="0" presId="urn:microsoft.com/office/officeart/2005/8/layout/hierarchy1"/>
    <dgm:cxn modelId="{B106394C-5D86-4E1C-8E1D-F2E1CCD39CAF}" srcId="{CC699875-2F7D-4BD5-A132-95B23F201EAA}" destId="{9E4C354F-3ED9-491F-A3F2-D9B63FC52FA3}" srcOrd="0" destOrd="0" parTransId="{C4DD9051-4299-4BE9-BB97-28C6F0FCAB06}" sibTransId="{DA2DEFC6-BC4C-414C-B277-A90C7A5C3895}"/>
    <dgm:cxn modelId="{B631FDF4-7E6D-4F67-A811-D7D401210B7D}" type="presOf" srcId="{26C2D3E8-276A-47C6-B9AF-E92015B5D8D2}" destId="{54DA9603-4B9F-4A82-9619-456AA786F6F4}" srcOrd="0" destOrd="0" presId="urn:microsoft.com/office/officeart/2005/8/layout/hierarchy1"/>
    <dgm:cxn modelId="{4376807C-4D85-4DA6-B34A-3D33EE95C333}" type="presOf" srcId="{98490201-DC0A-46BA-A1DF-646720714DE8}" destId="{D8BBF9C7-0677-43E8-A559-FB54BF721AC8}" srcOrd="0" destOrd="0" presId="urn:microsoft.com/office/officeart/2005/8/layout/hierarchy1"/>
    <dgm:cxn modelId="{4FFBD197-D201-4F72-B391-9D0811C7BF19}" srcId="{7CF2BAEA-BE19-4846-9F39-75CC852831A0}" destId="{672B15CA-85C5-44A7-B7AA-3F6D0344ABC6}" srcOrd="0" destOrd="0" parTransId="{54C36348-C3BA-4381-8069-3EB1E69BCD31}" sibTransId="{96D8E98D-3C14-4275-9B16-516CD138A107}"/>
    <dgm:cxn modelId="{31D039ED-1278-49F3-A2E9-3813D4B276AC}" srcId="{0EEA8CAB-9BC8-4EE0-A9F5-D3106C37F426}" destId="{EFDED474-D2F0-4ED2-9599-43243DF9053F}" srcOrd="1" destOrd="0" parTransId="{0995229D-AE4D-432F-B6AF-F263929100C6}" sibTransId="{7EE5AAD3-3FBE-4973-ADCB-C653BABCB46C}"/>
    <dgm:cxn modelId="{77106806-511D-4F70-9998-2C2B9FE1BB32}" type="presOf" srcId="{E7BC103B-A16B-44E8-85A5-A4B1D71EB184}" destId="{C139D88A-FF8A-425B-BE84-372F27CF880B}" srcOrd="0" destOrd="0" presId="urn:microsoft.com/office/officeart/2005/8/layout/hierarchy1"/>
    <dgm:cxn modelId="{3247BA63-F2F0-4B3E-8E0A-110DB9D4DD4E}" type="presOf" srcId="{3A258FC7-E3AE-4A75-A0F3-ADC21F36E034}" destId="{E3CE3054-1608-41B7-B2C2-B90AD69F464E}" srcOrd="0" destOrd="0" presId="urn:microsoft.com/office/officeart/2005/8/layout/hierarchy1"/>
    <dgm:cxn modelId="{69E83DCD-25E7-4D34-A333-C20FFE2A2DCD}" srcId="{BB4E12BE-08B9-4012-9F11-689D10B52D5F}" destId="{DDD3B592-FF36-48BA-B591-AEAE42C95D74}" srcOrd="0" destOrd="0" parTransId="{3A258FC7-E3AE-4A75-A0F3-ADC21F36E034}" sibTransId="{DDAFE082-A572-4D62-B043-E46D831FFB31}"/>
    <dgm:cxn modelId="{4BC58C51-1C68-431E-B0E6-BC073485E367}" type="presOf" srcId="{0995229D-AE4D-432F-B6AF-F263929100C6}" destId="{A2D865C3-58AD-4F20-A609-662CA65FAAC9}" srcOrd="0" destOrd="0" presId="urn:microsoft.com/office/officeart/2005/8/layout/hierarchy1"/>
    <dgm:cxn modelId="{7577E1C3-2184-4425-BA74-CE422D861C93}" type="presOf" srcId="{7480833F-2F6A-4BAC-AFC1-328E63825362}" destId="{32D9C430-F457-4FF1-A2BA-E9A3BD78386F}" srcOrd="0" destOrd="0" presId="urn:microsoft.com/office/officeart/2005/8/layout/hierarchy1"/>
    <dgm:cxn modelId="{8575351F-4B83-48AB-9C1C-2ECD4C14EE84}" type="presOf" srcId="{CFD56BCF-ADE2-4CE5-A468-2330ACAFFB49}" destId="{3B83F9AC-A5B4-47B4-9EFB-9071687B784A}" srcOrd="0" destOrd="0" presId="urn:microsoft.com/office/officeart/2005/8/layout/hierarchy1"/>
    <dgm:cxn modelId="{66A1B3F4-91A8-41F4-BA08-BEF3B9DEE597}" type="presOf" srcId="{CE300B4C-669E-4D94-BB33-A2C6075536E1}" destId="{1877BBAF-BF26-4FD4-8B00-A87C9F68F6EC}" srcOrd="0" destOrd="0" presId="urn:microsoft.com/office/officeart/2005/8/layout/hierarchy1"/>
    <dgm:cxn modelId="{D09A3321-3F5C-40B4-9ABA-5B19C975D132}" type="presOf" srcId="{54C36348-C3BA-4381-8069-3EB1E69BCD31}" destId="{72323DAA-5C84-4DE1-B127-AC50C2253EE7}" srcOrd="0" destOrd="0" presId="urn:microsoft.com/office/officeart/2005/8/layout/hierarchy1"/>
    <dgm:cxn modelId="{1F73528A-2FEC-4A93-A9FB-D124F97A89D8}" type="presOf" srcId="{3176B3FB-9F07-4221-91F5-65CA6C9F8298}" destId="{1F7BDD8E-5348-4E4C-83D5-439A0BA05485}" srcOrd="0" destOrd="0" presId="urn:microsoft.com/office/officeart/2005/8/layout/hierarchy1"/>
    <dgm:cxn modelId="{74414B9A-5888-45F4-BB7C-1342EABE8824}" type="presOf" srcId="{3D79B4A7-5EEF-42B2-A898-167678A34087}" destId="{BBADB556-CA00-4FD3-81B7-38F2D90F9DA4}" srcOrd="0" destOrd="0" presId="urn:microsoft.com/office/officeart/2005/8/layout/hierarchy1"/>
    <dgm:cxn modelId="{08EB55A4-66AE-4BC4-B107-D7B6DD926872}" type="presOf" srcId="{8F916485-C714-44DE-A648-5C8FADCA4A8C}" destId="{1B11A8D8-95C5-4AA8-AE69-0DA4FC8A2F85}" srcOrd="0" destOrd="0" presId="urn:microsoft.com/office/officeart/2005/8/layout/hierarchy1"/>
    <dgm:cxn modelId="{176AE0B3-8ADC-4E3B-9B25-1E3C6BE189BF}" type="presOf" srcId="{07196735-773E-4B81-B3CB-4067C8037353}" destId="{CD0BEEE5-7948-45D2-A372-787799CCD4CF}" srcOrd="0" destOrd="0" presId="urn:microsoft.com/office/officeart/2005/8/layout/hierarchy1"/>
    <dgm:cxn modelId="{52881A63-BD1C-4483-83E6-7B6BA91F8F16}" srcId="{FBBEB9AC-BDA3-4639-B6A5-9F5D6FBEE77B}" destId="{7CF2BAEA-BE19-4846-9F39-75CC852831A0}" srcOrd="0" destOrd="0" parTransId="{C2609F16-8B62-424A-9B45-C8039145A0D2}" sibTransId="{7DAD83A5-207C-483E-9789-9B92924812C3}"/>
    <dgm:cxn modelId="{2EDE30C2-A18A-462D-B513-357B69534AA5}" type="presOf" srcId="{BB4E12BE-08B9-4012-9F11-689D10B52D5F}" destId="{BA17FAD9-F841-4423-A237-EBEC150904F0}" srcOrd="0" destOrd="0" presId="urn:microsoft.com/office/officeart/2005/8/layout/hierarchy1"/>
    <dgm:cxn modelId="{DDCA35B7-F8DF-4335-BC55-2D19F4FC7199}" srcId="{8F916485-C714-44DE-A648-5C8FADCA4A8C}" destId="{B12EB191-DC63-4687-A0D8-4C9717848A83}" srcOrd="4" destOrd="0" parTransId="{98490201-DC0A-46BA-A1DF-646720714DE8}" sibTransId="{2090195A-14BE-49AD-8592-986E964CA4BA}"/>
    <dgm:cxn modelId="{E9864DBF-EAA6-4740-8FEE-128FEB2A4DF1}" type="presOf" srcId="{B12EB191-DC63-4687-A0D8-4C9717848A83}" destId="{37FB3430-053A-493F-9A94-E2BDD02BDEA6}" srcOrd="0" destOrd="0" presId="urn:microsoft.com/office/officeart/2005/8/layout/hierarchy1"/>
    <dgm:cxn modelId="{A864C4CA-A023-4CBB-BC07-E5FBC85BA302}" type="presOf" srcId="{672B15CA-85C5-44A7-B7AA-3F6D0344ABC6}" destId="{6BE35253-6A68-4F65-B00B-0203B2CD08E7}" srcOrd="0" destOrd="0" presId="urn:microsoft.com/office/officeart/2005/8/layout/hierarchy1"/>
    <dgm:cxn modelId="{757B14CB-D578-4E6E-B659-4CD50E9BE1D4}" srcId="{0EEA8CAB-9BC8-4EE0-A9F5-D3106C37F426}" destId="{CC699875-2F7D-4BD5-A132-95B23F201EAA}" srcOrd="0" destOrd="0" parTransId="{05BC0294-4D7E-415E-BBD4-CE0BBC20B060}" sibTransId="{A70711AC-4CCA-4C8A-871A-98F5FAB59524}"/>
    <dgm:cxn modelId="{54488A37-724D-4BBD-A52E-F00BCAD1F7A1}" type="presOf" srcId="{03E0BC60-14E7-47B4-B165-22CEF181A042}" destId="{6B961FB2-C526-4412-8C65-2C00D0631A6B}" srcOrd="0" destOrd="0" presId="urn:microsoft.com/office/officeart/2005/8/layout/hierarchy1"/>
    <dgm:cxn modelId="{180265B5-6CC3-4508-903D-4BA44A0587CE}" srcId="{8F916485-C714-44DE-A648-5C8FADCA4A8C}" destId="{3176B3FB-9F07-4221-91F5-65CA6C9F8298}" srcOrd="1" destOrd="0" parTransId="{A7B5A95A-347B-46AB-96AB-BF03FC3C6F6D}" sibTransId="{209050FD-B02C-44B4-917F-89005A8C9A4E}"/>
    <dgm:cxn modelId="{375658F7-D1D9-4434-83CA-896030EF3D8D}" srcId="{3D79B4A7-5EEF-42B2-A898-167678A34087}" destId="{0EEA8CAB-9BC8-4EE0-A9F5-D3106C37F426}" srcOrd="1" destOrd="0" parTransId="{0356BB2E-E10F-48BD-83B0-373A76E82FCE}" sibTransId="{F62581F7-4E61-4E01-B7F7-F4BB72DE8C5A}"/>
    <dgm:cxn modelId="{4C5ADCBA-2C50-4741-A0D3-6763CE235878}" srcId="{3D79B4A7-5EEF-42B2-A898-167678A34087}" destId="{8F916485-C714-44DE-A648-5C8FADCA4A8C}" srcOrd="2" destOrd="0" parTransId="{7EFEE8D6-5C8E-4DF1-AA4D-13CB22409DCC}" sibTransId="{A64C2266-F9AB-4E57-B6AA-3D61339853AA}"/>
    <dgm:cxn modelId="{4608D2B5-B2A6-4CA9-B021-F13A9E9B42F8}" type="presOf" srcId="{05BC0294-4D7E-415E-BBD4-CE0BBC20B060}" destId="{B01FBB13-EED8-4E5A-A597-F034E0F32DE3}" srcOrd="0" destOrd="0" presId="urn:microsoft.com/office/officeart/2005/8/layout/hierarchy1"/>
    <dgm:cxn modelId="{52786FCD-F74A-4AF9-BDD9-26C7CE9A8060}" type="presOf" srcId="{1E51052E-BF84-4BC7-84E8-1CF36B8EB0DE}" destId="{C246B3BD-042B-4135-83F2-C581BDF47C07}" srcOrd="0" destOrd="0" presId="urn:microsoft.com/office/officeart/2005/8/layout/hierarchy1"/>
    <dgm:cxn modelId="{6CD7FD0D-CCEC-4F0F-B225-FA30B56C78DA}" type="presOf" srcId="{7CF2BAEA-BE19-4846-9F39-75CC852831A0}" destId="{F2FC827E-278C-4ACC-A8F3-6F27E2BFBCBF}" srcOrd="0" destOrd="0" presId="urn:microsoft.com/office/officeart/2005/8/layout/hierarchy1"/>
    <dgm:cxn modelId="{EA4420D6-796F-4DF8-B100-A3A13F49AF2F}" type="presOf" srcId="{42855FC3-1E5D-4AEC-BF3A-5B506E22C0D2}" destId="{10152059-C5CA-4701-90DD-6979CF1B3C0E}" srcOrd="0" destOrd="0" presId="urn:microsoft.com/office/officeart/2005/8/layout/hierarchy1"/>
    <dgm:cxn modelId="{5E4558AF-B73B-489A-9AC0-A69585B683ED}" type="presOf" srcId="{A8EB3E1F-3C03-46A1-A48F-42527007F04D}" destId="{03CE2126-724D-4E99-9830-38E8E47CB617}" srcOrd="0" destOrd="0" presId="urn:microsoft.com/office/officeart/2005/8/layout/hierarchy1"/>
    <dgm:cxn modelId="{668F60DF-A76F-4922-BA90-975E133EE2A8}" srcId="{3D79B4A7-5EEF-42B2-A898-167678A34087}" destId="{FBBEB9AC-BDA3-4639-B6A5-9F5D6FBEE77B}" srcOrd="0" destOrd="0" parTransId="{CE300B4C-669E-4D94-BB33-A2C6075536E1}" sibTransId="{A7E8391E-3BAC-4796-A20D-975662E7D344}"/>
    <dgm:cxn modelId="{5CE2ED95-F587-49B2-AADC-46877E352E09}" type="presOf" srcId="{DDD3B592-FF36-48BA-B591-AEAE42C95D74}" destId="{D75B80B0-6AAF-4B1D-B7A1-B13537198724}" srcOrd="0" destOrd="0" presId="urn:microsoft.com/office/officeart/2005/8/layout/hierarchy1"/>
    <dgm:cxn modelId="{B472126E-6CEA-42C0-A779-01A3BFCD7BD0}" type="presOf" srcId="{0356BB2E-E10F-48BD-83B0-373A76E82FCE}" destId="{C6A20F91-AB61-41E0-AC18-450CD17F2FC9}" srcOrd="0" destOrd="0" presId="urn:microsoft.com/office/officeart/2005/8/layout/hierarchy1"/>
    <dgm:cxn modelId="{5B173CB1-70C7-405A-9E40-E09004419CF4}" type="presOf" srcId="{7EFEE8D6-5C8E-4DF1-AA4D-13CB22409DCC}" destId="{7535E059-D0CB-4954-8F26-5E7FC0FEAF72}" srcOrd="0" destOrd="0" presId="urn:microsoft.com/office/officeart/2005/8/layout/hierarchy1"/>
    <dgm:cxn modelId="{B4C7237D-3F1E-488B-839B-981AB6D8D98F}" type="presOf" srcId="{0EEA8CAB-9BC8-4EE0-A9F5-D3106C37F426}" destId="{8F798148-410D-4245-AC1D-8BC61E002D1D}" srcOrd="0" destOrd="0" presId="urn:microsoft.com/office/officeart/2005/8/layout/hierarchy1"/>
    <dgm:cxn modelId="{5F45E461-56DB-46D8-B3D3-3A8A99B60BDF}" srcId="{DDD3B592-FF36-48BA-B591-AEAE42C95D74}" destId="{42855FC3-1E5D-4AEC-BF3A-5B506E22C0D2}" srcOrd="0" destOrd="0" parTransId="{03E0BC60-14E7-47B4-B165-22CEF181A042}" sibTransId="{ECE91ABD-1314-45FF-B85C-97C4B93EEDAF}"/>
    <dgm:cxn modelId="{02526DD8-C9E4-4BB9-B847-EBE54EEAB58C}" type="presOf" srcId="{A7B5A95A-347B-46AB-96AB-BF03FC3C6F6D}" destId="{EC870DCF-990B-44E8-AFFD-A070A6D5E069}" srcOrd="0" destOrd="0" presId="urn:microsoft.com/office/officeart/2005/8/layout/hierarchy1"/>
    <dgm:cxn modelId="{6F855276-19C3-48CE-8157-C54E14C3A303}" type="presOf" srcId="{C2609F16-8B62-424A-9B45-C8039145A0D2}" destId="{1351B961-3C32-4356-8733-8FC378806EA1}" srcOrd="0" destOrd="0" presId="urn:microsoft.com/office/officeart/2005/8/layout/hierarchy1"/>
    <dgm:cxn modelId="{C92EF92F-A056-463C-9319-1669CFA11F75}" type="presOf" srcId="{C4DD9051-4299-4BE9-BB97-28C6F0FCAB06}" destId="{F654113A-2A63-41CE-89AC-F8BE89B4B4BA}" srcOrd="0" destOrd="0" presId="urn:microsoft.com/office/officeart/2005/8/layout/hierarchy1"/>
    <dgm:cxn modelId="{4E4AE436-D502-4CEE-8979-619D861E12A9}" srcId="{8F916485-C714-44DE-A648-5C8FADCA4A8C}" destId="{BB4E12BE-08B9-4012-9F11-689D10B52D5F}" srcOrd="3" destOrd="0" parTransId="{73D38CAA-407A-46DD-BD74-A54227630686}" sibTransId="{0683184F-AA13-4AC5-98D4-56F8F324D509}"/>
    <dgm:cxn modelId="{A6970A94-6DD0-40C5-88BF-CF9376D3D150}" srcId="{0EEA8CAB-9BC8-4EE0-A9F5-D3106C37F426}" destId="{26C2D3E8-276A-47C6-B9AF-E92015B5D8D2}" srcOrd="2" destOrd="0" parTransId="{1E51052E-BF84-4BC7-84E8-1CF36B8EB0DE}" sibTransId="{2CDE2DC7-C535-4832-A504-2BBAA97454C3}"/>
    <dgm:cxn modelId="{62E1CB86-C4F1-402F-BCB0-40DC3518728E}" type="presParOf" srcId="{03CE2126-724D-4E99-9830-38E8E47CB617}" destId="{24E68100-A01F-4D90-A4BE-991093753D11}" srcOrd="0" destOrd="0" presId="urn:microsoft.com/office/officeart/2005/8/layout/hierarchy1"/>
    <dgm:cxn modelId="{F1C2D069-7D3C-4F14-BFAA-EF0BCAEA4702}" type="presParOf" srcId="{24E68100-A01F-4D90-A4BE-991093753D11}" destId="{A46D102F-213F-4E8A-8D48-55E189B8429C}" srcOrd="0" destOrd="0" presId="urn:microsoft.com/office/officeart/2005/8/layout/hierarchy1"/>
    <dgm:cxn modelId="{6452FC76-4D68-422B-89EC-34AD9DFC92BA}" type="presParOf" srcId="{A46D102F-213F-4E8A-8D48-55E189B8429C}" destId="{44605784-1C99-462A-8CED-4D4AECC60E61}" srcOrd="0" destOrd="0" presId="urn:microsoft.com/office/officeart/2005/8/layout/hierarchy1"/>
    <dgm:cxn modelId="{AD235B13-6F51-483E-9C83-923A327ADC47}" type="presParOf" srcId="{A46D102F-213F-4E8A-8D48-55E189B8429C}" destId="{BBADB556-CA00-4FD3-81B7-38F2D90F9DA4}" srcOrd="1" destOrd="0" presId="urn:microsoft.com/office/officeart/2005/8/layout/hierarchy1"/>
    <dgm:cxn modelId="{8AEAEFD1-0D4A-4884-B540-AA2DDB2E3F59}" type="presParOf" srcId="{24E68100-A01F-4D90-A4BE-991093753D11}" destId="{6F323DD4-ED4B-4D20-84EA-FF038C15AFE8}" srcOrd="1" destOrd="0" presId="urn:microsoft.com/office/officeart/2005/8/layout/hierarchy1"/>
    <dgm:cxn modelId="{59199BD9-2CD3-4816-A1B5-B35BBDC5D9B5}" type="presParOf" srcId="{6F323DD4-ED4B-4D20-84EA-FF038C15AFE8}" destId="{1877BBAF-BF26-4FD4-8B00-A87C9F68F6EC}" srcOrd="0" destOrd="0" presId="urn:microsoft.com/office/officeart/2005/8/layout/hierarchy1"/>
    <dgm:cxn modelId="{9289B3B5-7765-4A57-89E2-D141EA6547D6}" type="presParOf" srcId="{6F323DD4-ED4B-4D20-84EA-FF038C15AFE8}" destId="{4E1D06F7-1A54-497F-B097-8541840DD9F0}" srcOrd="1" destOrd="0" presId="urn:microsoft.com/office/officeart/2005/8/layout/hierarchy1"/>
    <dgm:cxn modelId="{4B4DF4F0-E56D-4939-9196-829354CB8F19}" type="presParOf" srcId="{4E1D06F7-1A54-497F-B097-8541840DD9F0}" destId="{EDB09DA2-2C0E-465A-B7D1-35C6624D2FF8}" srcOrd="0" destOrd="0" presId="urn:microsoft.com/office/officeart/2005/8/layout/hierarchy1"/>
    <dgm:cxn modelId="{88EA049C-13AC-42B0-AC7D-B1D22131FDE5}" type="presParOf" srcId="{EDB09DA2-2C0E-465A-B7D1-35C6624D2FF8}" destId="{D68926AF-3167-4875-B0EC-7E03BD4E6A5C}" srcOrd="0" destOrd="0" presId="urn:microsoft.com/office/officeart/2005/8/layout/hierarchy1"/>
    <dgm:cxn modelId="{B50B4E2D-4A55-4DB4-848A-A62E0B0E3DCA}" type="presParOf" srcId="{EDB09DA2-2C0E-465A-B7D1-35C6624D2FF8}" destId="{D5066697-B9F3-4ABA-B423-109C9471202D}" srcOrd="1" destOrd="0" presId="urn:microsoft.com/office/officeart/2005/8/layout/hierarchy1"/>
    <dgm:cxn modelId="{BA733861-CDFC-4B5C-8FE1-E6BC1CCE2E09}" type="presParOf" srcId="{4E1D06F7-1A54-497F-B097-8541840DD9F0}" destId="{155CE6EE-FE15-4008-A092-F3C42E0142B0}" srcOrd="1" destOrd="0" presId="urn:microsoft.com/office/officeart/2005/8/layout/hierarchy1"/>
    <dgm:cxn modelId="{0546386A-3313-4985-90F1-0D7E4362D0A8}" type="presParOf" srcId="{155CE6EE-FE15-4008-A092-F3C42E0142B0}" destId="{1351B961-3C32-4356-8733-8FC378806EA1}" srcOrd="0" destOrd="0" presId="urn:microsoft.com/office/officeart/2005/8/layout/hierarchy1"/>
    <dgm:cxn modelId="{6B00CB29-BFCE-487B-AD00-836CA45DBFD3}" type="presParOf" srcId="{155CE6EE-FE15-4008-A092-F3C42E0142B0}" destId="{6814741B-2AE7-4C53-BB5A-723359E403A9}" srcOrd="1" destOrd="0" presId="urn:microsoft.com/office/officeart/2005/8/layout/hierarchy1"/>
    <dgm:cxn modelId="{70BD1786-1AF4-454A-8FA8-89CD2D4C0385}" type="presParOf" srcId="{6814741B-2AE7-4C53-BB5A-723359E403A9}" destId="{E8B53773-E854-4F67-B190-19F1951B90A0}" srcOrd="0" destOrd="0" presId="urn:microsoft.com/office/officeart/2005/8/layout/hierarchy1"/>
    <dgm:cxn modelId="{B105590A-B990-49A5-868C-15D47F5BB0B7}" type="presParOf" srcId="{E8B53773-E854-4F67-B190-19F1951B90A0}" destId="{F6E629BF-E791-4AF5-A7A7-4BF636E149B7}" srcOrd="0" destOrd="0" presId="urn:microsoft.com/office/officeart/2005/8/layout/hierarchy1"/>
    <dgm:cxn modelId="{0A40E37E-61F7-4DC9-A2A6-5968BE3274A2}" type="presParOf" srcId="{E8B53773-E854-4F67-B190-19F1951B90A0}" destId="{F2FC827E-278C-4ACC-A8F3-6F27E2BFBCBF}" srcOrd="1" destOrd="0" presId="urn:microsoft.com/office/officeart/2005/8/layout/hierarchy1"/>
    <dgm:cxn modelId="{99D4033A-D4B5-47E9-B45B-985B2A659E48}" type="presParOf" srcId="{6814741B-2AE7-4C53-BB5A-723359E403A9}" destId="{B92EC535-D965-49C6-ADF9-854A4C3B534A}" srcOrd="1" destOrd="0" presId="urn:microsoft.com/office/officeart/2005/8/layout/hierarchy1"/>
    <dgm:cxn modelId="{435BA496-5582-4C36-8E6B-96F8905ABC91}" type="presParOf" srcId="{B92EC535-D965-49C6-ADF9-854A4C3B534A}" destId="{72323DAA-5C84-4DE1-B127-AC50C2253EE7}" srcOrd="0" destOrd="0" presId="urn:microsoft.com/office/officeart/2005/8/layout/hierarchy1"/>
    <dgm:cxn modelId="{68B211A8-CFA6-4F82-8CCF-94ED6D1191A1}" type="presParOf" srcId="{B92EC535-D965-49C6-ADF9-854A4C3B534A}" destId="{6F883988-FFE4-49C3-996E-C9C2A97956C8}" srcOrd="1" destOrd="0" presId="urn:microsoft.com/office/officeart/2005/8/layout/hierarchy1"/>
    <dgm:cxn modelId="{6380E8EA-F6C5-4A41-9443-524242DE31E2}" type="presParOf" srcId="{6F883988-FFE4-49C3-996E-C9C2A97956C8}" destId="{2CC776B4-EBF4-4BF8-8811-24EC74C542B0}" srcOrd="0" destOrd="0" presId="urn:microsoft.com/office/officeart/2005/8/layout/hierarchy1"/>
    <dgm:cxn modelId="{E097A109-3DA2-4DEE-BF0A-7501439E0E52}" type="presParOf" srcId="{2CC776B4-EBF4-4BF8-8811-24EC74C542B0}" destId="{D9B99D19-2D6A-40DE-BD6B-B00334CCD1A9}" srcOrd="0" destOrd="0" presId="urn:microsoft.com/office/officeart/2005/8/layout/hierarchy1"/>
    <dgm:cxn modelId="{A9386A15-507C-4F35-9B0A-2C2BAC0C255A}" type="presParOf" srcId="{2CC776B4-EBF4-4BF8-8811-24EC74C542B0}" destId="{6BE35253-6A68-4F65-B00B-0203B2CD08E7}" srcOrd="1" destOrd="0" presId="urn:microsoft.com/office/officeart/2005/8/layout/hierarchy1"/>
    <dgm:cxn modelId="{B914B2C3-89AC-44F6-9B1D-36A48BD46B75}" type="presParOf" srcId="{6F883988-FFE4-49C3-996E-C9C2A97956C8}" destId="{41DE1F96-2B27-466A-B223-DC7524C59B0C}" srcOrd="1" destOrd="0" presId="urn:microsoft.com/office/officeart/2005/8/layout/hierarchy1"/>
    <dgm:cxn modelId="{9CE217FC-7530-4D1D-B7C5-4704874B89DB}" type="presParOf" srcId="{6F323DD4-ED4B-4D20-84EA-FF038C15AFE8}" destId="{C6A20F91-AB61-41E0-AC18-450CD17F2FC9}" srcOrd="2" destOrd="0" presId="urn:microsoft.com/office/officeart/2005/8/layout/hierarchy1"/>
    <dgm:cxn modelId="{774A2887-FDF7-4734-BA96-396FF9EE046B}" type="presParOf" srcId="{6F323DD4-ED4B-4D20-84EA-FF038C15AFE8}" destId="{70D2EE89-7682-4D6E-8895-9C5AF0D3C14A}" srcOrd="3" destOrd="0" presId="urn:microsoft.com/office/officeart/2005/8/layout/hierarchy1"/>
    <dgm:cxn modelId="{0A8F7FEE-7BC9-497B-AFE4-D648BF07B4FE}" type="presParOf" srcId="{70D2EE89-7682-4D6E-8895-9C5AF0D3C14A}" destId="{EF6C7927-41FC-4FFB-82BF-5B90313C95C3}" srcOrd="0" destOrd="0" presId="urn:microsoft.com/office/officeart/2005/8/layout/hierarchy1"/>
    <dgm:cxn modelId="{69EAB284-E0B6-4E0E-87DA-D208BAE1568A}" type="presParOf" srcId="{EF6C7927-41FC-4FFB-82BF-5B90313C95C3}" destId="{B18A6FA1-2BA9-4F59-831D-35103EF46B8F}" srcOrd="0" destOrd="0" presId="urn:microsoft.com/office/officeart/2005/8/layout/hierarchy1"/>
    <dgm:cxn modelId="{70B53AAB-6BBD-4140-885A-6F2F8A7CA87D}" type="presParOf" srcId="{EF6C7927-41FC-4FFB-82BF-5B90313C95C3}" destId="{8F798148-410D-4245-AC1D-8BC61E002D1D}" srcOrd="1" destOrd="0" presId="urn:microsoft.com/office/officeart/2005/8/layout/hierarchy1"/>
    <dgm:cxn modelId="{F4F6B1EA-6A1E-4F90-880D-A2F484C5F29F}" type="presParOf" srcId="{70D2EE89-7682-4D6E-8895-9C5AF0D3C14A}" destId="{120EB582-9C7D-44C3-9811-318791E3AB93}" srcOrd="1" destOrd="0" presId="urn:microsoft.com/office/officeart/2005/8/layout/hierarchy1"/>
    <dgm:cxn modelId="{0C5EAD71-8D08-4B0C-82ED-652FFC969A67}" type="presParOf" srcId="{120EB582-9C7D-44C3-9811-318791E3AB93}" destId="{B01FBB13-EED8-4E5A-A597-F034E0F32DE3}" srcOrd="0" destOrd="0" presId="urn:microsoft.com/office/officeart/2005/8/layout/hierarchy1"/>
    <dgm:cxn modelId="{17964667-6929-4996-B83D-0CA8ACE32D3C}" type="presParOf" srcId="{120EB582-9C7D-44C3-9811-318791E3AB93}" destId="{66BE12B8-A6BD-4B2C-AC85-E029B1AA3924}" srcOrd="1" destOrd="0" presId="urn:microsoft.com/office/officeart/2005/8/layout/hierarchy1"/>
    <dgm:cxn modelId="{B77E68B6-32F1-47AC-8DFE-1D4DFFCBC5FA}" type="presParOf" srcId="{66BE12B8-A6BD-4B2C-AC85-E029B1AA3924}" destId="{0CB6A90A-225A-4722-9E44-8513CF1AE820}" srcOrd="0" destOrd="0" presId="urn:microsoft.com/office/officeart/2005/8/layout/hierarchy1"/>
    <dgm:cxn modelId="{CFD1768F-1709-462B-A9A2-CF9C7A49F9CA}" type="presParOf" srcId="{0CB6A90A-225A-4722-9E44-8513CF1AE820}" destId="{5D8305F6-B5A4-4CBA-930E-5E1F6A43E48C}" srcOrd="0" destOrd="0" presId="urn:microsoft.com/office/officeart/2005/8/layout/hierarchy1"/>
    <dgm:cxn modelId="{FE2D7987-1CDC-4125-A868-B1222FDBA22D}" type="presParOf" srcId="{0CB6A90A-225A-4722-9E44-8513CF1AE820}" destId="{89E8D695-5AA7-4FC9-9A1A-ECABF7B0EBA6}" srcOrd="1" destOrd="0" presId="urn:microsoft.com/office/officeart/2005/8/layout/hierarchy1"/>
    <dgm:cxn modelId="{874A6F1D-C39C-45CB-873D-7C1E451B9730}" type="presParOf" srcId="{66BE12B8-A6BD-4B2C-AC85-E029B1AA3924}" destId="{603313F0-53AE-477F-A692-C1F22902AE68}" srcOrd="1" destOrd="0" presId="urn:microsoft.com/office/officeart/2005/8/layout/hierarchy1"/>
    <dgm:cxn modelId="{020B2171-F710-40DE-BB5D-0A00FD584B07}" type="presParOf" srcId="{603313F0-53AE-477F-A692-C1F22902AE68}" destId="{F654113A-2A63-41CE-89AC-F8BE89B4B4BA}" srcOrd="0" destOrd="0" presId="urn:microsoft.com/office/officeart/2005/8/layout/hierarchy1"/>
    <dgm:cxn modelId="{B6EE22D9-FDAD-4D74-ABB4-13942D1F0980}" type="presParOf" srcId="{603313F0-53AE-477F-A692-C1F22902AE68}" destId="{C04A8B01-0D9C-46D3-B9A2-FAEACFCBB5D4}" srcOrd="1" destOrd="0" presId="urn:microsoft.com/office/officeart/2005/8/layout/hierarchy1"/>
    <dgm:cxn modelId="{07CE9390-E9B1-4C88-9D1C-F89372CBDCA3}" type="presParOf" srcId="{C04A8B01-0D9C-46D3-B9A2-FAEACFCBB5D4}" destId="{6090DD43-F43E-42E2-9FED-B709B559FF36}" srcOrd="0" destOrd="0" presId="urn:microsoft.com/office/officeart/2005/8/layout/hierarchy1"/>
    <dgm:cxn modelId="{9D3F5051-88C8-4F75-8770-247AFBAE52B7}" type="presParOf" srcId="{6090DD43-F43E-42E2-9FED-B709B559FF36}" destId="{CF9C184B-A495-4E54-BB0C-4FF61048086A}" srcOrd="0" destOrd="0" presId="urn:microsoft.com/office/officeart/2005/8/layout/hierarchy1"/>
    <dgm:cxn modelId="{50897D8B-A1D4-4B90-B8A1-FBEDDDE7618A}" type="presParOf" srcId="{6090DD43-F43E-42E2-9FED-B709B559FF36}" destId="{1ADAF6E5-D131-461F-8934-33232CC29E3B}" srcOrd="1" destOrd="0" presId="urn:microsoft.com/office/officeart/2005/8/layout/hierarchy1"/>
    <dgm:cxn modelId="{74BCAE0D-B752-4A31-BB3F-13B13E7B5212}" type="presParOf" srcId="{C04A8B01-0D9C-46D3-B9A2-FAEACFCBB5D4}" destId="{7208DEDF-6E62-4D46-9346-5F603FBA1DE9}" srcOrd="1" destOrd="0" presId="urn:microsoft.com/office/officeart/2005/8/layout/hierarchy1"/>
    <dgm:cxn modelId="{DF34DB89-D451-43D2-B7DB-9EE180AD157A}" type="presParOf" srcId="{120EB582-9C7D-44C3-9811-318791E3AB93}" destId="{A2D865C3-58AD-4F20-A609-662CA65FAAC9}" srcOrd="2" destOrd="0" presId="urn:microsoft.com/office/officeart/2005/8/layout/hierarchy1"/>
    <dgm:cxn modelId="{E522F9B3-0B99-4DE4-8853-5834385CFDE0}" type="presParOf" srcId="{120EB582-9C7D-44C3-9811-318791E3AB93}" destId="{A34BDEB1-81B5-4ADD-A690-5846672E2BEB}" srcOrd="3" destOrd="0" presId="urn:microsoft.com/office/officeart/2005/8/layout/hierarchy1"/>
    <dgm:cxn modelId="{148044B9-EA3C-47BE-B0BF-3D79D18FA2F2}" type="presParOf" srcId="{A34BDEB1-81B5-4ADD-A690-5846672E2BEB}" destId="{E88F71A8-1279-44A2-AE5E-9EFDBC7E9209}" srcOrd="0" destOrd="0" presId="urn:microsoft.com/office/officeart/2005/8/layout/hierarchy1"/>
    <dgm:cxn modelId="{89A95760-0325-4524-88D7-8FEEBD44A646}" type="presParOf" srcId="{E88F71A8-1279-44A2-AE5E-9EFDBC7E9209}" destId="{8F6B5AE2-AB79-4BF5-96BF-1C17475C1E4B}" srcOrd="0" destOrd="0" presId="urn:microsoft.com/office/officeart/2005/8/layout/hierarchy1"/>
    <dgm:cxn modelId="{0F114AA5-2D3A-4E49-BD92-8385CE640E36}" type="presParOf" srcId="{E88F71A8-1279-44A2-AE5E-9EFDBC7E9209}" destId="{561B7830-91DA-46EA-826F-01A7A5457E7E}" srcOrd="1" destOrd="0" presId="urn:microsoft.com/office/officeart/2005/8/layout/hierarchy1"/>
    <dgm:cxn modelId="{2313BE82-2E9E-4AD5-9C61-6EF55212F859}" type="presParOf" srcId="{A34BDEB1-81B5-4ADD-A690-5846672E2BEB}" destId="{24B98D81-E103-43D9-8FBE-AFA83A29DF0A}" srcOrd="1" destOrd="0" presId="urn:microsoft.com/office/officeart/2005/8/layout/hierarchy1"/>
    <dgm:cxn modelId="{67A8070E-223F-4600-B326-54884C39FA59}" type="presParOf" srcId="{120EB582-9C7D-44C3-9811-318791E3AB93}" destId="{C246B3BD-042B-4135-83F2-C581BDF47C07}" srcOrd="4" destOrd="0" presId="urn:microsoft.com/office/officeart/2005/8/layout/hierarchy1"/>
    <dgm:cxn modelId="{B17F76B7-164B-429E-821A-47E42388EC99}" type="presParOf" srcId="{120EB582-9C7D-44C3-9811-318791E3AB93}" destId="{C44F7456-93FD-4137-B2FA-1486860277EC}" srcOrd="5" destOrd="0" presId="urn:microsoft.com/office/officeart/2005/8/layout/hierarchy1"/>
    <dgm:cxn modelId="{593B574E-28B6-472D-BED6-7A52CA52A3E9}" type="presParOf" srcId="{C44F7456-93FD-4137-B2FA-1486860277EC}" destId="{EBC68744-1DBA-4549-857D-15DD6534628F}" srcOrd="0" destOrd="0" presId="urn:microsoft.com/office/officeart/2005/8/layout/hierarchy1"/>
    <dgm:cxn modelId="{92B0A43C-80E6-4AE4-B5AE-59CDBBFAFCD5}" type="presParOf" srcId="{EBC68744-1DBA-4549-857D-15DD6534628F}" destId="{01BEB7BF-C444-45C5-A880-6E26186FBE70}" srcOrd="0" destOrd="0" presId="urn:microsoft.com/office/officeart/2005/8/layout/hierarchy1"/>
    <dgm:cxn modelId="{C0B9529F-6B4D-4E2A-BD4F-A394A92CAF36}" type="presParOf" srcId="{EBC68744-1DBA-4549-857D-15DD6534628F}" destId="{54DA9603-4B9F-4A82-9619-456AA786F6F4}" srcOrd="1" destOrd="0" presId="urn:microsoft.com/office/officeart/2005/8/layout/hierarchy1"/>
    <dgm:cxn modelId="{F1CDFD44-5058-4AA8-BF4D-36D01CDED60E}" type="presParOf" srcId="{C44F7456-93FD-4137-B2FA-1486860277EC}" destId="{211D56A6-7E51-4C6E-8B2D-C4EC8C52026C}" srcOrd="1" destOrd="0" presId="urn:microsoft.com/office/officeart/2005/8/layout/hierarchy1"/>
    <dgm:cxn modelId="{D3584AA7-FA7A-4D23-8DAA-38C726E462DC}" type="presParOf" srcId="{6F323DD4-ED4B-4D20-84EA-FF038C15AFE8}" destId="{7535E059-D0CB-4954-8F26-5E7FC0FEAF72}" srcOrd="4" destOrd="0" presId="urn:microsoft.com/office/officeart/2005/8/layout/hierarchy1"/>
    <dgm:cxn modelId="{BCAEE1B3-D2C8-4680-960D-5DFBF5102347}" type="presParOf" srcId="{6F323DD4-ED4B-4D20-84EA-FF038C15AFE8}" destId="{A12583C1-CB2B-4771-8584-79531B65D104}" srcOrd="5" destOrd="0" presId="urn:microsoft.com/office/officeart/2005/8/layout/hierarchy1"/>
    <dgm:cxn modelId="{A6BE300B-7355-4E1E-9A5F-9987A4BC4F67}" type="presParOf" srcId="{A12583C1-CB2B-4771-8584-79531B65D104}" destId="{D05965F1-E09A-4830-9FA8-7D44F8729EEF}" srcOrd="0" destOrd="0" presId="urn:microsoft.com/office/officeart/2005/8/layout/hierarchy1"/>
    <dgm:cxn modelId="{E75BC0BB-A9F5-428E-ADCD-9C3703332932}" type="presParOf" srcId="{D05965F1-E09A-4830-9FA8-7D44F8729EEF}" destId="{A0E50896-A8C2-4FBF-A1A4-A076F385D55C}" srcOrd="0" destOrd="0" presId="urn:microsoft.com/office/officeart/2005/8/layout/hierarchy1"/>
    <dgm:cxn modelId="{521F2368-973B-42E1-B324-E090024B5D9B}" type="presParOf" srcId="{D05965F1-E09A-4830-9FA8-7D44F8729EEF}" destId="{1B11A8D8-95C5-4AA8-AE69-0DA4FC8A2F85}" srcOrd="1" destOrd="0" presId="urn:microsoft.com/office/officeart/2005/8/layout/hierarchy1"/>
    <dgm:cxn modelId="{A263C1E6-6323-4858-8C2D-9D9B224CF895}" type="presParOf" srcId="{A12583C1-CB2B-4771-8584-79531B65D104}" destId="{735C56DD-93B3-4F8C-B326-EFBF02BA9C1E}" srcOrd="1" destOrd="0" presId="urn:microsoft.com/office/officeart/2005/8/layout/hierarchy1"/>
    <dgm:cxn modelId="{53E10F43-A05F-4EE2-89DA-219BB9B576D1}" type="presParOf" srcId="{735C56DD-93B3-4F8C-B326-EFBF02BA9C1E}" destId="{3B83F9AC-A5B4-47B4-9EFB-9071687B784A}" srcOrd="0" destOrd="0" presId="urn:microsoft.com/office/officeart/2005/8/layout/hierarchy1"/>
    <dgm:cxn modelId="{FDB231E4-0971-47B6-BA08-8B9D3D8B0026}" type="presParOf" srcId="{735C56DD-93B3-4F8C-B326-EFBF02BA9C1E}" destId="{B9FD3E12-81E7-4EB6-A8E4-8C0FA30F492C}" srcOrd="1" destOrd="0" presId="urn:microsoft.com/office/officeart/2005/8/layout/hierarchy1"/>
    <dgm:cxn modelId="{8E069D0F-8B98-48E6-8977-E333CCEB59FD}" type="presParOf" srcId="{B9FD3E12-81E7-4EB6-A8E4-8C0FA30F492C}" destId="{CCECC8A7-0188-43D9-9909-103E985375E7}" srcOrd="0" destOrd="0" presId="urn:microsoft.com/office/officeart/2005/8/layout/hierarchy1"/>
    <dgm:cxn modelId="{16C2BE00-C4EC-412B-88A1-BE697852F81E}" type="presParOf" srcId="{CCECC8A7-0188-43D9-9909-103E985375E7}" destId="{2E3EE468-F761-4C99-9820-7776BD0B3C14}" srcOrd="0" destOrd="0" presId="urn:microsoft.com/office/officeart/2005/8/layout/hierarchy1"/>
    <dgm:cxn modelId="{F5ADBEBB-8D9E-4005-A56B-A03938C16635}" type="presParOf" srcId="{CCECC8A7-0188-43D9-9909-103E985375E7}" destId="{32D9C430-F457-4FF1-A2BA-E9A3BD78386F}" srcOrd="1" destOrd="0" presId="urn:microsoft.com/office/officeart/2005/8/layout/hierarchy1"/>
    <dgm:cxn modelId="{49BD7D9A-E449-420B-ABF0-EA9B165FAEFD}" type="presParOf" srcId="{B9FD3E12-81E7-4EB6-A8E4-8C0FA30F492C}" destId="{5D5D5B48-B7F0-4590-A657-2008E6E4642D}" srcOrd="1" destOrd="0" presId="urn:microsoft.com/office/officeart/2005/8/layout/hierarchy1"/>
    <dgm:cxn modelId="{308E0D1B-76DF-4FA0-9742-8C45BE416BD1}" type="presParOf" srcId="{735C56DD-93B3-4F8C-B326-EFBF02BA9C1E}" destId="{EC870DCF-990B-44E8-AFFD-A070A6D5E069}" srcOrd="2" destOrd="0" presId="urn:microsoft.com/office/officeart/2005/8/layout/hierarchy1"/>
    <dgm:cxn modelId="{3D6BFEF2-CA03-4471-9CE5-879CA276FA0A}" type="presParOf" srcId="{735C56DD-93B3-4F8C-B326-EFBF02BA9C1E}" destId="{AC05EDE0-F741-4B7A-B6EC-CC3B31BD0A24}" srcOrd="3" destOrd="0" presId="urn:microsoft.com/office/officeart/2005/8/layout/hierarchy1"/>
    <dgm:cxn modelId="{5D7DC1B2-FE70-4F31-A56A-110936A4096A}" type="presParOf" srcId="{AC05EDE0-F741-4B7A-B6EC-CC3B31BD0A24}" destId="{A1DDDEC4-10F1-42DE-BE51-26BB0B0B3A80}" srcOrd="0" destOrd="0" presId="urn:microsoft.com/office/officeart/2005/8/layout/hierarchy1"/>
    <dgm:cxn modelId="{6907A10A-2334-47F1-8A24-4915ECB04F0A}" type="presParOf" srcId="{A1DDDEC4-10F1-42DE-BE51-26BB0B0B3A80}" destId="{B77A3941-C416-4973-92DC-CA8EC82C4042}" srcOrd="0" destOrd="0" presId="urn:microsoft.com/office/officeart/2005/8/layout/hierarchy1"/>
    <dgm:cxn modelId="{57D37723-BC02-4087-8C9D-74B038B4B14E}" type="presParOf" srcId="{A1DDDEC4-10F1-42DE-BE51-26BB0B0B3A80}" destId="{1F7BDD8E-5348-4E4C-83D5-439A0BA05485}" srcOrd="1" destOrd="0" presId="urn:microsoft.com/office/officeart/2005/8/layout/hierarchy1"/>
    <dgm:cxn modelId="{D977E2C1-B8AF-4EEB-AAC2-52356F81868B}" type="presParOf" srcId="{AC05EDE0-F741-4B7A-B6EC-CC3B31BD0A24}" destId="{4F1AAEE9-9AB1-4F49-906B-F35A6D9382CA}" srcOrd="1" destOrd="0" presId="urn:microsoft.com/office/officeart/2005/8/layout/hierarchy1"/>
    <dgm:cxn modelId="{48763F6F-59D8-4A5C-856E-F50E52B97E67}" type="presParOf" srcId="{735C56DD-93B3-4F8C-B326-EFBF02BA9C1E}" destId="{C139D88A-FF8A-425B-BE84-372F27CF880B}" srcOrd="4" destOrd="0" presId="urn:microsoft.com/office/officeart/2005/8/layout/hierarchy1"/>
    <dgm:cxn modelId="{6CD062F1-BB12-424D-9B06-575F67820090}" type="presParOf" srcId="{735C56DD-93B3-4F8C-B326-EFBF02BA9C1E}" destId="{19A040C9-8E76-4E26-8D6A-C2677B1D8EF7}" srcOrd="5" destOrd="0" presId="urn:microsoft.com/office/officeart/2005/8/layout/hierarchy1"/>
    <dgm:cxn modelId="{9F052854-6184-4927-8408-172F9F55F61C}" type="presParOf" srcId="{19A040C9-8E76-4E26-8D6A-C2677B1D8EF7}" destId="{E33189C1-1548-4756-A023-AA460AE6C886}" srcOrd="0" destOrd="0" presId="urn:microsoft.com/office/officeart/2005/8/layout/hierarchy1"/>
    <dgm:cxn modelId="{91AB2964-ECB7-486D-A7BB-5AFD9EACC216}" type="presParOf" srcId="{E33189C1-1548-4756-A023-AA460AE6C886}" destId="{A5527A83-8022-4974-914F-678319AD8A64}" srcOrd="0" destOrd="0" presId="urn:microsoft.com/office/officeart/2005/8/layout/hierarchy1"/>
    <dgm:cxn modelId="{E6A65701-94B9-49C0-B284-C41CA5E34C0A}" type="presParOf" srcId="{E33189C1-1548-4756-A023-AA460AE6C886}" destId="{CD0BEEE5-7948-45D2-A372-787799CCD4CF}" srcOrd="1" destOrd="0" presId="urn:microsoft.com/office/officeart/2005/8/layout/hierarchy1"/>
    <dgm:cxn modelId="{46714364-FE07-40B8-A05C-72EFEE18E236}" type="presParOf" srcId="{19A040C9-8E76-4E26-8D6A-C2677B1D8EF7}" destId="{051B6E80-94BA-4654-8F77-1E1B081EC82A}" srcOrd="1" destOrd="0" presId="urn:microsoft.com/office/officeart/2005/8/layout/hierarchy1"/>
    <dgm:cxn modelId="{73F19896-ED3C-4D0C-9AC4-3210E8FDD774}" type="presParOf" srcId="{735C56DD-93B3-4F8C-B326-EFBF02BA9C1E}" destId="{4108F700-BDFF-4247-98BA-13B9203DB72C}" srcOrd="6" destOrd="0" presId="urn:microsoft.com/office/officeart/2005/8/layout/hierarchy1"/>
    <dgm:cxn modelId="{3F1551AC-7C8E-43AA-9EB4-99DA911C0966}" type="presParOf" srcId="{735C56DD-93B3-4F8C-B326-EFBF02BA9C1E}" destId="{8CC74574-782F-4542-8881-C2288DB5760E}" srcOrd="7" destOrd="0" presId="urn:microsoft.com/office/officeart/2005/8/layout/hierarchy1"/>
    <dgm:cxn modelId="{9617D34E-D45A-4455-A970-DA4FFE1978B5}" type="presParOf" srcId="{8CC74574-782F-4542-8881-C2288DB5760E}" destId="{5D0D15AB-EF44-4EC3-B89F-D6693B62AD66}" srcOrd="0" destOrd="0" presId="urn:microsoft.com/office/officeart/2005/8/layout/hierarchy1"/>
    <dgm:cxn modelId="{B3B70D4E-052B-4CC5-AB84-5ADCA548D271}" type="presParOf" srcId="{5D0D15AB-EF44-4EC3-B89F-D6693B62AD66}" destId="{3A3AD464-F7E9-480D-8EB0-666DC19A8C03}" srcOrd="0" destOrd="0" presId="urn:microsoft.com/office/officeart/2005/8/layout/hierarchy1"/>
    <dgm:cxn modelId="{31925235-4BA8-4B9A-A88C-E448A73D1FF3}" type="presParOf" srcId="{5D0D15AB-EF44-4EC3-B89F-D6693B62AD66}" destId="{BA17FAD9-F841-4423-A237-EBEC150904F0}" srcOrd="1" destOrd="0" presId="urn:microsoft.com/office/officeart/2005/8/layout/hierarchy1"/>
    <dgm:cxn modelId="{46742ED3-2EB7-4F47-8CB8-F53721EE5540}" type="presParOf" srcId="{8CC74574-782F-4542-8881-C2288DB5760E}" destId="{49453FF3-A886-48D6-8386-B0D3943DFAC5}" srcOrd="1" destOrd="0" presId="urn:microsoft.com/office/officeart/2005/8/layout/hierarchy1"/>
    <dgm:cxn modelId="{9708E917-937C-40B2-A267-BF470A5DC805}" type="presParOf" srcId="{49453FF3-A886-48D6-8386-B0D3943DFAC5}" destId="{E3CE3054-1608-41B7-B2C2-B90AD69F464E}" srcOrd="0" destOrd="0" presId="urn:microsoft.com/office/officeart/2005/8/layout/hierarchy1"/>
    <dgm:cxn modelId="{C4D2DA3D-10F4-4BB4-9CE5-F80826ED809A}" type="presParOf" srcId="{49453FF3-A886-48D6-8386-B0D3943DFAC5}" destId="{7E5DF7DD-EB49-4E73-A63F-B1B62E1C6FC8}" srcOrd="1" destOrd="0" presId="urn:microsoft.com/office/officeart/2005/8/layout/hierarchy1"/>
    <dgm:cxn modelId="{677D52E5-D719-4C23-BCF0-AA6368CE62CC}" type="presParOf" srcId="{7E5DF7DD-EB49-4E73-A63F-B1B62E1C6FC8}" destId="{6D83BCD4-308D-4F52-B850-C5B7DA82DD93}" srcOrd="0" destOrd="0" presId="urn:microsoft.com/office/officeart/2005/8/layout/hierarchy1"/>
    <dgm:cxn modelId="{00910C84-508D-413D-8867-67BD04F5C4F0}" type="presParOf" srcId="{6D83BCD4-308D-4F52-B850-C5B7DA82DD93}" destId="{A95EB8AC-DB0F-4E5F-9CC3-D7C33B025AA4}" srcOrd="0" destOrd="0" presId="urn:microsoft.com/office/officeart/2005/8/layout/hierarchy1"/>
    <dgm:cxn modelId="{B1B27073-540E-4119-9D4A-691B3D0F35E4}" type="presParOf" srcId="{6D83BCD4-308D-4F52-B850-C5B7DA82DD93}" destId="{D75B80B0-6AAF-4B1D-B7A1-B13537198724}" srcOrd="1" destOrd="0" presId="urn:microsoft.com/office/officeart/2005/8/layout/hierarchy1"/>
    <dgm:cxn modelId="{ED42C168-A39B-4CC3-8932-8717E12F16A4}" type="presParOf" srcId="{7E5DF7DD-EB49-4E73-A63F-B1B62E1C6FC8}" destId="{7DA982C5-FEBF-42DB-BABE-E2E35AEA33BB}" srcOrd="1" destOrd="0" presId="urn:microsoft.com/office/officeart/2005/8/layout/hierarchy1"/>
    <dgm:cxn modelId="{5B9057DF-A778-46F1-B72B-340036E13F18}" type="presParOf" srcId="{7DA982C5-FEBF-42DB-BABE-E2E35AEA33BB}" destId="{6B961FB2-C526-4412-8C65-2C00D0631A6B}" srcOrd="0" destOrd="0" presId="urn:microsoft.com/office/officeart/2005/8/layout/hierarchy1"/>
    <dgm:cxn modelId="{9C648E29-09CB-4EC3-85F4-1E761797D169}" type="presParOf" srcId="{7DA982C5-FEBF-42DB-BABE-E2E35AEA33BB}" destId="{2FC23ED6-D907-486A-8F6B-6AF767C94505}" srcOrd="1" destOrd="0" presId="urn:microsoft.com/office/officeart/2005/8/layout/hierarchy1"/>
    <dgm:cxn modelId="{CC4A5DEB-392A-473A-BDBF-F6ABC51C6C47}" type="presParOf" srcId="{2FC23ED6-D907-486A-8F6B-6AF767C94505}" destId="{4DB735ED-E92C-4E8C-B3CA-F1CF5E929EAB}" srcOrd="0" destOrd="0" presId="urn:microsoft.com/office/officeart/2005/8/layout/hierarchy1"/>
    <dgm:cxn modelId="{53B814D6-53FF-4B39-ABFA-4089BDCB38DF}" type="presParOf" srcId="{4DB735ED-E92C-4E8C-B3CA-F1CF5E929EAB}" destId="{440B9A07-D7B9-46E9-AC6E-66EED96E992C}" srcOrd="0" destOrd="0" presId="urn:microsoft.com/office/officeart/2005/8/layout/hierarchy1"/>
    <dgm:cxn modelId="{0870017C-3103-4C81-917A-897D88B1DF64}" type="presParOf" srcId="{4DB735ED-E92C-4E8C-B3CA-F1CF5E929EAB}" destId="{10152059-C5CA-4701-90DD-6979CF1B3C0E}" srcOrd="1" destOrd="0" presId="urn:microsoft.com/office/officeart/2005/8/layout/hierarchy1"/>
    <dgm:cxn modelId="{F64DFA81-61D4-44AA-9F5C-154BD10A5751}" type="presParOf" srcId="{2FC23ED6-D907-486A-8F6B-6AF767C94505}" destId="{EC076A48-E419-4052-92E5-4DF018EE83BA}" srcOrd="1" destOrd="0" presId="urn:microsoft.com/office/officeart/2005/8/layout/hierarchy1"/>
    <dgm:cxn modelId="{7541638F-61D0-41B7-8F00-78C9ED08385E}" type="presParOf" srcId="{735C56DD-93B3-4F8C-B326-EFBF02BA9C1E}" destId="{D8BBF9C7-0677-43E8-A559-FB54BF721AC8}" srcOrd="8" destOrd="0" presId="urn:microsoft.com/office/officeart/2005/8/layout/hierarchy1"/>
    <dgm:cxn modelId="{4A81E971-2543-4C1F-837C-334CC732E756}" type="presParOf" srcId="{735C56DD-93B3-4F8C-B326-EFBF02BA9C1E}" destId="{30ECE87D-0DFA-469F-9F60-A64023EEDDE1}" srcOrd="9" destOrd="0" presId="urn:microsoft.com/office/officeart/2005/8/layout/hierarchy1"/>
    <dgm:cxn modelId="{A8566984-D671-4B3B-9DB4-0AB71D934362}" type="presParOf" srcId="{30ECE87D-0DFA-469F-9F60-A64023EEDDE1}" destId="{9D410E23-78DD-49FD-80F6-64AE954C7F8A}" srcOrd="0" destOrd="0" presId="urn:microsoft.com/office/officeart/2005/8/layout/hierarchy1"/>
    <dgm:cxn modelId="{F5C5564E-00D1-41E4-9A51-8539C0357E7D}" type="presParOf" srcId="{9D410E23-78DD-49FD-80F6-64AE954C7F8A}" destId="{52094214-2B69-453A-8E5E-53372349170F}" srcOrd="0" destOrd="0" presId="urn:microsoft.com/office/officeart/2005/8/layout/hierarchy1"/>
    <dgm:cxn modelId="{146F5967-03D4-42D9-89B0-88F0C99C44CB}" type="presParOf" srcId="{9D410E23-78DD-49FD-80F6-64AE954C7F8A}" destId="{37FB3430-053A-493F-9A94-E2BDD02BDEA6}" srcOrd="1" destOrd="0" presId="urn:microsoft.com/office/officeart/2005/8/layout/hierarchy1"/>
    <dgm:cxn modelId="{24CC9523-CF18-464B-884F-2D820AE0BD36}" type="presParOf" srcId="{30ECE87D-0DFA-469F-9F60-A64023EEDDE1}" destId="{84E832F3-6B57-4AAB-944D-5E6CA3A0B3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CC70D8-8A79-4283-AD0F-FDF476D39C72}" type="doc">
      <dgm:prSet loTypeId="urn:microsoft.com/office/officeart/2005/8/layout/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62AC32C-8CF6-454C-BAEC-7E4D0EDE530E}">
      <dgm:prSet phldrT="[Κείμενο]"/>
      <dgm:spPr/>
      <dgm:t>
        <a:bodyPr/>
        <a:lstStyle/>
        <a:p>
          <a:r>
            <a:rPr lang="el-GR" dirty="0" smtClean="0"/>
            <a:t>3</a:t>
          </a:r>
          <a:r>
            <a:rPr lang="el-GR" baseline="30000" dirty="0" smtClean="0"/>
            <a:t>ο</a:t>
          </a:r>
          <a:r>
            <a:rPr lang="el-GR" dirty="0" smtClean="0"/>
            <a:t> Στάδιο:</a:t>
          </a:r>
        </a:p>
        <a:p>
          <a:r>
            <a:rPr lang="el-GR" dirty="0" smtClean="0"/>
            <a:t>Επιλογή Πρώτων Υλών</a:t>
          </a:r>
          <a:endParaRPr lang="el-GR" dirty="0"/>
        </a:p>
      </dgm:t>
    </dgm:pt>
    <dgm:pt modelId="{40FBB2F4-D967-4263-888A-24427753ABF0}" type="parTrans" cxnId="{280D68B7-3F38-4462-B819-48F7713CA7C3}">
      <dgm:prSet/>
      <dgm:spPr/>
      <dgm:t>
        <a:bodyPr/>
        <a:lstStyle/>
        <a:p>
          <a:endParaRPr lang="el-GR"/>
        </a:p>
      </dgm:t>
    </dgm:pt>
    <dgm:pt modelId="{577E2825-6E7B-4D8C-82C5-720ADB9F7836}" type="sibTrans" cxnId="{280D68B7-3F38-4462-B819-48F7713CA7C3}">
      <dgm:prSet/>
      <dgm:spPr/>
      <dgm:t>
        <a:bodyPr/>
        <a:lstStyle/>
        <a:p>
          <a:endParaRPr lang="el-GR"/>
        </a:p>
      </dgm:t>
    </dgm:pt>
    <dgm:pt modelId="{B161FA96-5141-424B-B39E-DF16C546EFF3}">
      <dgm:prSet phldrT="[Κείμενο]"/>
      <dgm:spPr/>
      <dgm:t>
        <a:bodyPr/>
        <a:lstStyle/>
        <a:p>
          <a:r>
            <a:rPr lang="el-GR" dirty="0" smtClean="0"/>
            <a:t>4ο Στάδιο:</a:t>
          </a:r>
        </a:p>
        <a:p>
          <a:r>
            <a:rPr lang="el-GR" dirty="0" smtClean="0"/>
            <a:t>Εξεύρεση Κεφαλαίου – Έκδοση Μετοχών</a:t>
          </a:r>
          <a:endParaRPr lang="el-GR" dirty="0"/>
        </a:p>
      </dgm:t>
    </dgm:pt>
    <dgm:pt modelId="{7560C761-FC52-4906-9B00-2BD1C3CBB0E7}" type="parTrans" cxnId="{A62785F8-63FC-4A5E-B31C-E4F21ECB24F6}">
      <dgm:prSet/>
      <dgm:spPr/>
      <dgm:t>
        <a:bodyPr/>
        <a:lstStyle/>
        <a:p>
          <a:endParaRPr lang="el-GR"/>
        </a:p>
      </dgm:t>
    </dgm:pt>
    <dgm:pt modelId="{40C9DFC0-7F05-4699-AE30-01DC22CFFAD2}" type="sibTrans" cxnId="{A62785F8-63FC-4A5E-B31C-E4F21ECB24F6}">
      <dgm:prSet/>
      <dgm:spPr/>
      <dgm:t>
        <a:bodyPr/>
        <a:lstStyle/>
        <a:p>
          <a:endParaRPr lang="el-GR"/>
        </a:p>
      </dgm:t>
    </dgm:pt>
    <dgm:pt modelId="{8DFBBF1C-1D99-4CF2-B9C4-3A785BFC519F}">
      <dgm:prSet phldrT="[Κείμενο]"/>
      <dgm:spPr/>
      <dgm:t>
        <a:bodyPr/>
        <a:lstStyle/>
        <a:p>
          <a:r>
            <a:rPr lang="el-GR" dirty="0" smtClean="0"/>
            <a:t>5</a:t>
          </a:r>
          <a:r>
            <a:rPr lang="el-GR" baseline="30000" dirty="0" smtClean="0"/>
            <a:t>ο</a:t>
          </a:r>
          <a:r>
            <a:rPr lang="el-GR" dirty="0" smtClean="0"/>
            <a:t> Στάδιο:</a:t>
          </a:r>
        </a:p>
        <a:p>
          <a:r>
            <a:rPr lang="el-GR" dirty="0" smtClean="0"/>
            <a:t>Παρασκευή Προϊόντων (π.χ. μαρμελάδες, λικέρ κ.α.)</a:t>
          </a:r>
          <a:endParaRPr lang="el-GR" dirty="0"/>
        </a:p>
      </dgm:t>
    </dgm:pt>
    <dgm:pt modelId="{FDA75DC2-D81A-4482-9ACA-8E9080D01211}" type="parTrans" cxnId="{C81AC8C8-F204-40FC-82B7-C007C5954485}">
      <dgm:prSet/>
      <dgm:spPr/>
      <dgm:t>
        <a:bodyPr/>
        <a:lstStyle/>
        <a:p>
          <a:endParaRPr lang="el-GR"/>
        </a:p>
      </dgm:t>
    </dgm:pt>
    <dgm:pt modelId="{75CC02A5-69E4-47C5-9FCD-44B7F8778C7D}" type="sibTrans" cxnId="{C81AC8C8-F204-40FC-82B7-C007C5954485}">
      <dgm:prSet/>
      <dgm:spPr/>
      <dgm:t>
        <a:bodyPr/>
        <a:lstStyle/>
        <a:p>
          <a:endParaRPr lang="el-GR"/>
        </a:p>
      </dgm:t>
    </dgm:pt>
    <dgm:pt modelId="{63B4FF98-5569-427E-AF93-636179FC4647}">
      <dgm:prSet phldrT="[Κείμενο]"/>
      <dgm:spPr/>
      <dgm:t>
        <a:bodyPr/>
        <a:lstStyle/>
        <a:p>
          <a:r>
            <a:rPr lang="el-GR" dirty="0" smtClean="0"/>
            <a:t>6</a:t>
          </a:r>
          <a:r>
            <a:rPr lang="el-GR" baseline="30000" dirty="0" smtClean="0"/>
            <a:t>ο</a:t>
          </a:r>
          <a:r>
            <a:rPr lang="el-GR" dirty="0" smtClean="0"/>
            <a:t> Στάδιο:</a:t>
          </a:r>
        </a:p>
        <a:p>
          <a:r>
            <a:rPr lang="el-GR" dirty="0" smtClean="0"/>
            <a:t>Συσκευασία</a:t>
          </a:r>
          <a:endParaRPr lang="el-GR" dirty="0"/>
        </a:p>
      </dgm:t>
    </dgm:pt>
    <dgm:pt modelId="{EA1CEABD-CA88-4A34-82C2-2B9D666A75CB}" type="parTrans" cxnId="{B5A04AFA-EE40-4771-B72F-572722117A97}">
      <dgm:prSet/>
      <dgm:spPr/>
      <dgm:t>
        <a:bodyPr/>
        <a:lstStyle/>
        <a:p>
          <a:endParaRPr lang="el-GR"/>
        </a:p>
      </dgm:t>
    </dgm:pt>
    <dgm:pt modelId="{5D6D5C14-4506-4359-8CF7-D12DE5E2B7B3}" type="sibTrans" cxnId="{B5A04AFA-EE40-4771-B72F-572722117A97}">
      <dgm:prSet/>
      <dgm:spPr/>
      <dgm:t>
        <a:bodyPr/>
        <a:lstStyle/>
        <a:p>
          <a:endParaRPr lang="el-GR"/>
        </a:p>
      </dgm:t>
    </dgm:pt>
    <dgm:pt modelId="{A621F410-2F62-43B4-B813-7E1145AC42ED}">
      <dgm:prSet phldrT="[Κείμενο]"/>
      <dgm:spPr/>
      <dgm:t>
        <a:bodyPr/>
        <a:lstStyle/>
        <a:p>
          <a:r>
            <a:rPr lang="el-GR" dirty="0" smtClean="0"/>
            <a:t>7</a:t>
          </a:r>
          <a:r>
            <a:rPr lang="el-GR" baseline="30000" dirty="0" smtClean="0"/>
            <a:t>ο</a:t>
          </a:r>
          <a:r>
            <a:rPr lang="el-GR" dirty="0" smtClean="0"/>
            <a:t> Στάδιο:</a:t>
          </a:r>
        </a:p>
        <a:p>
          <a:r>
            <a:rPr lang="el-GR" dirty="0" smtClean="0"/>
            <a:t>Δημιουργία Αφίσας για την παρουσίαση των προϊόντων και την έκθεση</a:t>
          </a:r>
          <a:endParaRPr lang="el-GR" dirty="0"/>
        </a:p>
      </dgm:t>
    </dgm:pt>
    <dgm:pt modelId="{D5BE43D4-83FF-4A37-8596-6AAA69BECE54}" type="parTrans" cxnId="{06D1F812-94C1-4936-9663-7C0A2B3BFBC4}">
      <dgm:prSet/>
      <dgm:spPr/>
      <dgm:t>
        <a:bodyPr/>
        <a:lstStyle/>
        <a:p>
          <a:endParaRPr lang="el-GR"/>
        </a:p>
      </dgm:t>
    </dgm:pt>
    <dgm:pt modelId="{E37FACE6-BD7D-41CB-948D-91B7D5BE0E61}" type="sibTrans" cxnId="{06D1F812-94C1-4936-9663-7C0A2B3BFBC4}">
      <dgm:prSet/>
      <dgm:spPr/>
      <dgm:t>
        <a:bodyPr/>
        <a:lstStyle/>
        <a:p>
          <a:endParaRPr lang="el-GR"/>
        </a:p>
      </dgm:t>
    </dgm:pt>
    <dgm:pt modelId="{EF8006CA-9D62-48A7-8A3C-25DEC4D50131}" type="pres">
      <dgm:prSet presAssocID="{EBCC70D8-8A79-4283-AD0F-FDF476D39C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B336BA4-99CB-4536-97EC-684413D1CD1C}" type="pres">
      <dgm:prSet presAssocID="{262AC32C-8CF6-454C-BAEC-7E4D0EDE53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9E24AE-56C1-40F2-AABA-A3DB925992AC}" type="pres">
      <dgm:prSet presAssocID="{577E2825-6E7B-4D8C-82C5-720ADB9F7836}" presName="sibTrans" presStyleLbl="sibTrans2D1" presStyleIdx="0" presStyleCnt="4"/>
      <dgm:spPr/>
      <dgm:t>
        <a:bodyPr/>
        <a:lstStyle/>
        <a:p>
          <a:endParaRPr lang="el-GR"/>
        </a:p>
      </dgm:t>
    </dgm:pt>
    <dgm:pt modelId="{3D220C89-44FC-4D5F-ABE1-2370C711409D}" type="pres">
      <dgm:prSet presAssocID="{577E2825-6E7B-4D8C-82C5-720ADB9F7836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918C97D8-9D9C-445A-8F67-4DA8D423AFCF}" type="pres">
      <dgm:prSet presAssocID="{B161FA96-5141-424B-B39E-DF16C546EF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D1CC3E-7285-445D-ABD9-102F6AE93FDC}" type="pres">
      <dgm:prSet presAssocID="{40C9DFC0-7F05-4699-AE30-01DC22CFFAD2}" presName="sibTrans" presStyleLbl="sibTrans2D1" presStyleIdx="1" presStyleCnt="4"/>
      <dgm:spPr/>
      <dgm:t>
        <a:bodyPr/>
        <a:lstStyle/>
        <a:p>
          <a:endParaRPr lang="el-GR"/>
        </a:p>
      </dgm:t>
    </dgm:pt>
    <dgm:pt modelId="{6632BA71-CD59-4B54-85E6-30D99F8B27BF}" type="pres">
      <dgm:prSet presAssocID="{40C9DFC0-7F05-4699-AE30-01DC22CFFAD2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2B94EC81-FB5A-4623-877E-3F1A98177374}" type="pres">
      <dgm:prSet presAssocID="{8DFBBF1C-1D99-4CF2-B9C4-3A785BFC51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72020B-4E9E-4FF7-AA04-0072549BD299}" type="pres">
      <dgm:prSet presAssocID="{75CC02A5-69E4-47C5-9FCD-44B7F8778C7D}" presName="sibTrans" presStyleLbl="sibTrans2D1" presStyleIdx="2" presStyleCnt="4"/>
      <dgm:spPr/>
      <dgm:t>
        <a:bodyPr/>
        <a:lstStyle/>
        <a:p>
          <a:endParaRPr lang="el-GR"/>
        </a:p>
      </dgm:t>
    </dgm:pt>
    <dgm:pt modelId="{011F99A2-0D55-4499-8843-4D3F14ED7059}" type="pres">
      <dgm:prSet presAssocID="{75CC02A5-69E4-47C5-9FCD-44B7F8778C7D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2D011C0A-E1DA-4776-AEC8-330135E67D57}" type="pres">
      <dgm:prSet presAssocID="{63B4FF98-5569-427E-AF93-636179FC46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779AFC-0727-413E-80A0-ECA190C2BBE6}" type="pres">
      <dgm:prSet presAssocID="{5D6D5C14-4506-4359-8CF7-D12DE5E2B7B3}" presName="sibTrans" presStyleLbl="sibTrans2D1" presStyleIdx="3" presStyleCnt="4"/>
      <dgm:spPr/>
      <dgm:t>
        <a:bodyPr/>
        <a:lstStyle/>
        <a:p>
          <a:endParaRPr lang="el-GR"/>
        </a:p>
      </dgm:t>
    </dgm:pt>
    <dgm:pt modelId="{BF9627C7-81B3-4171-91C6-B78283254165}" type="pres">
      <dgm:prSet presAssocID="{5D6D5C14-4506-4359-8CF7-D12DE5E2B7B3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0FF3CB17-7FEE-49AB-8035-D54C14E82CDA}" type="pres">
      <dgm:prSet presAssocID="{A621F410-2F62-43B4-B813-7E1145AC42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2AEF0A6-9B69-44BB-AAB5-39EB67CF80E2}" type="presOf" srcId="{577E2825-6E7B-4D8C-82C5-720ADB9F7836}" destId="{809E24AE-56C1-40F2-AABA-A3DB925992AC}" srcOrd="0" destOrd="0" presId="urn:microsoft.com/office/officeart/2005/8/layout/process5"/>
    <dgm:cxn modelId="{F6B3C561-9028-4C3C-9FD0-1C920D7CE33E}" type="presOf" srcId="{B161FA96-5141-424B-B39E-DF16C546EFF3}" destId="{918C97D8-9D9C-445A-8F67-4DA8D423AFCF}" srcOrd="0" destOrd="0" presId="urn:microsoft.com/office/officeart/2005/8/layout/process5"/>
    <dgm:cxn modelId="{B5A04AFA-EE40-4771-B72F-572722117A97}" srcId="{EBCC70D8-8A79-4283-AD0F-FDF476D39C72}" destId="{63B4FF98-5569-427E-AF93-636179FC4647}" srcOrd="3" destOrd="0" parTransId="{EA1CEABD-CA88-4A34-82C2-2B9D666A75CB}" sibTransId="{5D6D5C14-4506-4359-8CF7-D12DE5E2B7B3}"/>
    <dgm:cxn modelId="{06D1F812-94C1-4936-9663-7C0A2B3BFBC4}" srcId="{EBCC70D8-8A79-4283-AD0F-FDF476D39C72}" destId="{A621F410-2F62-43B4-B813-7E1145AC42ED}" srcOrd="4" destOrd="0" parTransId="{D5BE43D4-83FF-4A37-8596-6AAA69BECE54}" sibTransId="{E37FACE6-BD7D-41CB-948D-91B7D5BE0E61}"/>
    <dgm:cxn modelId="{551B6AFF-6E0C-4462-B539-C191A3F39B6F}" type="presOf" srcId="{A621F410-2F62-43B4-B813-7E1145AC42ED}" destId="{0FF3CB17-7FEE-49AB-8035-D54C14E82CDA}" srcOrd="0" destOrd="0" presId="urn:microsoft.com/office/officeart/2005/8/layout/process5"/>
    <dgm:cxn modelId="{C81AC8C8-F204-40FC-82B7-C007C5954485}" srcId="{EBCC70D8-8A79-4283-AD0F-FDF476D39C72}" destId="{8DFBBF1C-1D99-4CF2-B9C4-3A785BFC519F}" srcOrd="2" destOrd="0" parTransId="{FDA75DC2-D81A-4482-9ACA-8E9080D01211}" sibTransId="{75CC02A5-69E4-47C5-9FCD-44B7F8778C7D}"/>
    <dgm:cxn modelId="{280D68B7-3F38-4462-B819-48F7713CA7C3}" srcId="{EBCC70D8-8A79-4283-AD0F-FDF476D39C72}" destId="{262AC32C-8CF6-454C-BAEC-7E4D0EDE530E}" srcOrd="0" destOrd="0" parTransId="{40FBB2F4-D967-4263-888A-24427753ABF0}" sibTransId="{577E2825-6E7B-4D8C-82C5-720ADB9F7836}"/>
    <dgm:cxn modelId="{A62785F8-63FC-4A5E-B31C-E4F21ECB24F6}" srcId="{EBCC70D8-8A79-4283-AD0F-FDF476D39C72}" destId="{B161FA96-5141-424B-B39E-DF16C546EFF3}" srcOrd="1" destOrd="0" parTransId="{7560C761-FC52-4906-9B00-2BD1C3CBB0E7}" sibTransId="{40C9DFC0-7F05-4699-AE30-01DC22CFFAD2}"/>
    <dgm:cxn modelId="{20FC9884-BDA9-4C70-820D-BB0ED47979DB}" type="presOf" srcId="{75CC02A5-69E4-47C5-9FCD-44B7F8778C7D}" destId="{011F99A2-0D55-4499-8843-4D3F14ED7059}" srcOrd="1" destOrd="0" presId="urn:microsoft.com/office/officeart/2005/8/layout/process5"/>
    <dgm:cxn modelId="{96FA3C17-4F92-43D4-B558-DA07DB4BA08C}" type="presOf" srcId="{40C9DFC0-7F05-4699-AE30-01DC22CFFAD2}" destId="{9FD1CC3E-7285-445D-ABD9-102F6AE93FDC}" srcOrd="0" destOrd="0" presId="urn:microsoft.com/office/officeart/2005/8/layout/process5"/>
    <dgm:cxn modelId="{36D2088A-5933-4FF7-8174-95F5E8DC464A}" type="presOf" srcId="{8DFBBF1C-1D99-4CF2-B9C4-3A785BFC519F}" destId="{2B94EC81-FB5A-4623-877E-3F1A98177374}" srcOrd="0" destOrd="0" presId="urn:microsoft.com/office/officeart/2005/8/layout/process5"/>
    <dgm:cxn modelId="{FE1D3457-0E95-4BDD-8114-19C3975652CF}" type="presOf" srcId="{577E2825-6E7B-4D8C-82C5-720ADB9F7836}" destId="{3D220C89-44FC-4D5F-ABE1-2370C711409D}" srcOrd="1" destOrd="0" presId="urn:microsoft.com/office/officeart/2005/8/layout/process5"/>
    <dgm:cxn modelId="{EEEC4E82-62E4-4222-9710-F5558C7AF757}" type="presOf" srcId="{40C9DFC0-7F05-4699-AE30-01DC22CFFAD2}" destId="{6632BA71-CD59-4B54-85E6-30D99F8B27BF}" srcOrd="1" destOrd="0" presId="urn:microsoft.com/office/officeart/2005/8/layout/process5"/>
    <dgm:cxn modelId="{5B1A370E-D843-47F6-8869-80C4A1C55CFF}" type="presOf" srcId="{63B4FF98-5569-427E-AF93-636179FC4647}" destId="{2D011C0A-E1DA-4776-AEC8-330135E67D57}" srcOrd="0" destOrd="0" presId="urn:microsoft.com/office/officeart/2005/8/layout/process5"/>
    <dgm:cxn modelId="{CF8D0C81-2EC6-4EEF-B9C0-35B1FC7C66A4}" type="presOf" srcId="{EBCC70D8-8A79-4283-AD0F-FDF476D39C72}" destId="{EF8006CA-9D62-48A7-8A3C-25DEC4D50131}" srcOrd="0" destOrd="0" presId="urn:microsoft.com/office/officeart/2005/8/layout/process5"/>
    <dgm:cxn modelId="{DD2BF0A9-B888-4731-9C0B-D6A6CFCEE23A}" type="presOf" srcId="{262AC32C-8CF6-454C-BAEC-7E4D0EDE530E}" destId="{BB336BA4-99CB-4536-97EC-684413D1CD1C}" srcOrd="0" destOrd="0" presId="urn:microsoft.com/office/officeart/2005/8/layout/process5"/>
    <dgm:cxn modelId="{5B3A774D-ADAB-47D3-8DBA-15C69589B1EA}" type="presOf" srcId="{5D6D5C14-4506-4359-8CF7-D12DE5E2B7B3}" destId="{29779AFC-0727-413E-80A0-ECA190C2BBE6}" srcOrd="0" destOrd="0" presId="urn:microsoft.com/office/officeart/2005/8/layout/process5"/>
    <dgm:cxn modelId="{C66888C5-3721-4211-B130-9286EBA40A7B}" type="presOf" srcId="{5D6D5C14-4506-4359-8CF7-D12DE5E2B7B3}" destId="{BF9627C7-81B3-4171-91C6-B78283254165}" srcOrd="1" destOrd="0" presId="urn:microsoft.com/office/officeart/2005/8/layout/process5"/>
    <dgm:cxn modelId="{C3103C30-36D1-416F-BD3A-F4DDFA0384B1}" type="presOf" srcId="{75CC02A5-69E4-47C5-9FCD-44B7F8778C7D}" destId="{0972020B-4E9E-4FF7-AA04-0072549BD299}" srcOrd="0" destOrd="0" presId="urn:microsoft.com/office/officeart/2005/8/layout/process5"/>
    <dgm:cxn modelId="{FCDDE5AD-FB5F-446A-80D6-D83272EFC990}" type="presParOf" srcId="{EF8006CA-9D62-48A7-8A3C-25DEC4D50131}" destId="{BB336BA4-99CB-4536-97EC-684413D1CD1C}" srcOrd="0" destOrd="0" presId="urn:microsoft.com/office/officeart/2005/8/layout/process5"/>
    <dgm:cxn modelId="{92D0EAA8-1F9C-4405-A580-0383046BD300}" type="presParOf" srcId="{EF8006CA-9D62-48A7-8A3C-25DEC4D50131}" destId="{809E24AE-56C1-40F2-AABA-A3DB925992AC}" srcOrd="1" destOrd="0" presId="urn:microsoft.com/office/officeart/2005/8/layout/process5"/>
    <dgm:cxn modelId="{9E300282-7AD3-4E01-A7B1-3327FA534EF3}" type="presParOf" srcId="{809E24AE-56C1-40F2-AABA-A3DB925992AC}" destId="{3D220C89-44FC-4D5F-ABE1-2370C711409D}" srcOrd="0" destOrd="0" presId="urn:microsoft.com/office/officeart/2005/8/layout/process5"/>
    <dgm:cxn modelId="{4CF98C9F-FDEE-4C46-9552-81996244EA92}" type="presParOf" srcId="{EF8006CA-9D62-48A7-8A3C-25DEC4D50131}" destId="{918C97D8-9D9C-445A-8F67-4DA8D423AFCF}" srcOrd="2" destOrd="0" presId="urn:microsoft.com/office/officeart/2005/8/layout/process5"/>
    <dgm:cxn modelId="{318E2902-8A1D-4EBF-99C3-ABCB940AA0C3}" type="presParOf" srcId="{EF8006CA-9D62-48A7-8A3C-25DEC4D50131}" destId="{9FD1CC3E-7285-445D-ABD9-102F6AE93FDC}" srcOrd="3" destOrd="0" presId="urn:microsoft.com/office/officeart/2005/8/layout/process5"/>
    <dgm:cxn modelId="{9E3CB646-8609-492A-A8E6-700727FD80E7}" type="presParOf" srcId="{9FD1CC3E-7285-445D-ABD9-102F6AE93FDC}" destId="{6632BA71-CD59-4B54-85E6-30D99F8B27BF}" srcOrd="0" destOrd="0" presId="urn:microsoft.com/office/officeart/2005/8/layout/process5"/>
    <dgm:cxn modelId="{43A0F884-C986-4E9C-8001-C658EAF8B9F2}" type="presParOf" srcId="{EF8006CA-9D62-48A7-8A3C-25DEC4D50131}" destId="{2B94EC81-FB5A-4623-877E-3F1A98177374}" srcOrd="4" destOrd="0" presId="urn:microsoft.com/office/officeart/2005/8/layout/process5"/>
    <dgm:cxn modelId="{B3C20443-92BA-40D5-9E38-02756EF7B9FF}" type="presParOf" srcId="{EF8006CA-9D62-48A7-8A3C-25DEC4D50131}" destId="{0972020B-4E9E-4FF7-AA04-0072549BD299}" srcOrd="5" destOrd="0" presId="urn:microsoft.com/office/officeart/2005/8/layout/process5"/>
    <dgm:cxn modelId="{DFF57FAA-2A2C-478B-9B59-784C150F9C5B}" type="presParOf" srcId="{0972020B-4E9E-4FF7-AA04-0072549BD299}" destId="{011F99A2-0D55-4499-8843-4D3F14ED7059}" srcOrd="0" destOrd="0" presId="urn:microsoft.com/office/officeart/2005/8/layout/process5"/>
    <dgm:cxn modelId="{9C2F096D-F8F7-4A80-9C8C-AF0684119EFA}" type="presParOf" srcId="{EF8006CA-9D62-48A7-8A3C-25DEC4D50131}" destId="{2D011C0A-E1DA-4776-AEC8-330135E67D57}" srcOrd="6" destOrd="0" presId="urn:microsoft.com/office/officeart/2005/8/layout/process5"/>
    <dgm:cxn modelId="{44B00EAF-1CCC-4D46-B38F-FD1C343B8928}" type="presParOf" srcId="{EF8006CA-9D62-48A7-8A3C-25DEC4D50131}" destId="{29779AFC-0727-413E-80A0-ECA190C2BBE6}" srcOrd="7" destOrd="0" presId="urn:microsoft.com/office/officeart/2005/8/layout/process5"/>
    <dgm:cxn modelId="{FEB256BE-EEE9-454E-AEBF-1D5C9A2B93EC}" type="presParOf" srcId="{29779AFC-0727-413E-80A0-ECA190C2BBE6}" destId="{BF9627C7-81B3-4171-91C6-B78283254165}" srcOrd="0" destOrd="0" presId="urn:microsoft.com/office/officeart/2005/8/layout/process5"/>
    <dgm:cxn modelId="{0A2077C2-7C55-43C6-BCAC-936223650EAC}" type="presParOf" srcId="{EF8006CA-9D62-48A7-8A3C-25DEC4D50131}" destId="{0FF3CB17-7FEE-49AB-8035-D54C14E82CD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FA8AA1-1D5A-4A99-92B9-ED6D4B386CCC}" type="doc">
      <dgm:prSet loTypeId="urn:microsoft.com/office/officeart/2005/8/layout/vList4#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EFED6F-C1EF-4161-9DA0-AA4BAFADD6B9}">
      <dgm:prSet phldrT="[Κείμενο]"/>
      <dgm:spPr/>
      <dgm:t>
        <a:bodyPr/>
        <a:lstStyle/>
        <a:p>
          <a:r>
            <a:rPr lang="el-GR" dirty="0" smtClean="0"/>
            <a:t>περγαμόντο</a:t>
          </a:r>
          <a:endParaRPr lang="en-US" dirty="0"/>
        </a:p>
      </dgm:t>
    </dgm:pt>
    <dgm:pt modelId="{348673CC-DBBE-4A4F-BDE1-36F73CE3C0FC}" type="parTrans" cxnId="{F5923FC9-92F9-4A8A-BEE0-65CD47889BFC}">
      <dgm:prSet/>
      <dgm:spPr/>
      <dgm:t>
        <a:bodyPr/>
        <a:lstStyle/>
        <a:p>
          <a:endParaRPr lang="en-US"/>
        </a:p>
      </dgm:t>
    </dgm:pt>
    <dgm:pt modelId="{1DD84D31-D4CF-457F-A39F-AE5AA9251533}" type="sibTrans" cxnId="{F5923FC9-92F9-4A8A-BEE0-65CD47889BFC}">
      <dgm:prSet/>
      <dgm:spPr/>
      <dgm:t>
        <a:bodyPr/>
        <a:lstStyle/>
        <a:p>
          <a:endParaRPr lang="en-US"/>
        </a:p>
      </dgm:t>
    </dgm:pt>
    <dgm:pt modelId="{0D49ED56-6EFF-4C91-9BA3-F103407EC266}">
      <dgm:prSet phldrT="[Κείμενο]"/>
      <dgm:spPr/>
      <dgm:t>
        <a:bodyPr/>
        <a:lstStyle/>
        <a:p>
          <a:r>
            <a:rPr lang="el-GR" dirty="0" smtClean="0"/>
            <a:t>κρασιού</a:t>
          </a:r>
          <a:endParaRPr lang="en-US" dirty="0"/>
        </a:p>
      </dgm:t>
    </dgm:pt>
    <dgm:pt modelId="{BCC9EF37-A467-45C6-87AD-B186A922707C}" type="parTrans" cxnId="{9E35AB6B-6940-458D-8166-75363D121317}">
      <dgm:prSet/>
      <dgm:spPr/>
      <dgm:t>
        <a:bodyPr/>
        <a:lstStyle/>
        <a:p>
          <a:endParaRPr lang="en-US"/>
        </a:p>
      </dgm:t>
    </dgm:pt>
    <dgm:pt modelId="{89B3F340-0B5C-4792-88BB-95FBA68EC821}" type="sibTrans" cxnId="{9E35AB6B-6940-458D-8166-75363D121317}">
      <dgm:prSet/>
      <dgm:spPr/>
      <dgm:t>
        <a:bodyPr/>
        <a:lstStyle/>
        <a:p>
          <a:endParaRPr lang="en-US"/>
        </a:p>
      </dgm:t>
    </dgm:pt>
    <dgm:pt modelId="{B44FFC9B-36B2-4FC1-B13A-8F3646D35C63}">
      <dgm:prSet phldrT="[Κείμενο]"/>
      <dgm:spPr/>
      <dgm:t>
        <a:bodyPr/>
        <a:lstStyle/>
        <a:p>
          <a:r>
            <a:rPr lang="el-GR" dirty="0" err="1" smtClean="0"/>
            <a:t>νεράτζι</a:t>
          </a:r>
          <a:endParaRPr lang="en-US" dirty="0"/>
        </a:p>
      </dgm:t>
    </dgm:pt>
    <dgm:pt modelId="{FE1AD516-AF35-4C4B-AEDD-997BE081B6A9}" type="parTrans" cxnId="{2765E68B-25BC-4825-8D24-25F3542AF862}">
      <dgm:prSet/>
      <dgm:spPr/>
      <dgm:t>
        <a:bodyPr/>
        <a:lstStyle/>
        <a:p>
          <a:endParaRPr lang="en-US"/>
        </a:p>
      </dgm:t>
    </dgm:pt>
    <dgm:pt modelId="{D2A36405-7130-400C-803A-2CF2A72FF049}" type="sibTrans" cxnId="{2765E68B-25BC-4825-8D24-25F3542AF862}">
      <dgm:prSet/>
      <dgm:spPr/>
      <dgm:t>
        <a:bodyPr/>
        <a:lstStyle/>
        <a:p>
          <a:endParaRPr lang="en-US"/>
        </a:p>
      </dgm:t>
    </dgm:pt>
    <dgm:pt modelId="{B62513BE-E071-45FC-9B5D-F87E56E3C95D}" type="pres">
      <dgm:prSet presAssocID="{9CFA8AA1-1D5A-4A99-92B9-ED6D4B386CC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AFE79-B21D-4830-99DC-30EAC7796AF8}" type="pres">
      <dgm:prSet presAssocID="{B6EFED6F-C1EF-4161-9DA0-AA4BAFADD6B9}" presName="comp" presStyleCnt="0"/>
      <dgm:spPr/>
      <dgm:t>
        <a:bodyPr/>
        <a:lstStyle/>
        <a:p>
          <a:endParaRPr lang="el-GR"/>
        </a:p>
      </dgm:t>
    </dgm:pt>
    <dgm:pt modelId="{C6390FF8-7B42-4958-83B0-F3C945CC0F49}" type="pres">
      <dgm:prSet presAssocID="{B6EFED6F-C1EF-4161-9DA0-AA4BAFADD6B9}" presName="box" presStyleLbl="node1" presStyleIdx="0" presStyleCnt="3"/>
      <dgm:spPr/>
      <dgm:t>
        <a:bodyPr/>
        <a:lstStyle/>
        <a:p>
          <a:endParaRPr lang="en-US"/>
        </a:p>
      </dgm:t>
    </dgm:pt>
    <dgm:pt modelId="{D8BF7CE0-D2DF-4C42-ABCC-EB5E1A5B136C}" type="pres">
      <dgm:prSet presAssocID="{B6EFED6F-C1EF-4161-9DA0-AA4BAFADD6B9}" presName="img" presStyleLbl="fgImgPlace1" presStyleIdx="0" presStyleCnt="3" custAng="0" custScaleY="124111" custLinFactNeighborX="-51" custLinFactNeighborY="-44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3572" t="5000" r="3572" b="5000"/>
          </a:stretch>
        </a:blipFill>
      </dgm:spPr>
      <dgm:t>
        <a:bodyPr/>
        <a:lstStyle/>
        <a:p>
          <a:endParaRPr lang="en-US"/>
        </a:p>
      </dgm:t>
    </dgm:pt>
    <dgm:pt modelId="{B7FD8C49-9C44-447C-BA3B-29DAECB6ADAE}" type="pres">
      <dgm:prSet presAssocID="{B6EFED6F-C1EF-4161-9DA0-AA4BAFADD6B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AA296-ED1F-47FE-9A62-57953C77C2FF}" type="pres">
      <dgm:prSet presAssocID="{1DD84D31-D4CF-457F-A39F-AE5AA9251533}" presName="spacer" presStyleCnt="0"/>
      <dgm:spPr/>
      <dgm:t>
        <a:bodyPr/>
        <a:lstStyle/>
        <a:p>
          <a:endParaRPr lang="el-GR"/>
        </a:p>
      </dgm:t>
    </dgm:pt>
    <dgm:pt modelId="{56ED2A39-293D-4C89-8406-C9663B6E9AB0}" type="pres">
      <dgm:prSet presAssocID="{0D49ED56-6EFF-4C91-9BA3-F103407EC266}" presName="comp" presStyleCnt="0"/>
      <dgm:spPr/>
      <dgm:t>
        <a:bodyPr/>
        <a:lstStyle/>
        <a:p>
          <a:endParaRPr lang="el-GR"/>
        </a:p>
      </dgm:t>
    </dgm:pt>
    <dgm:pt modelId="{809C02A6-66F2-48A3-B0BD-2C0080D08D35}" type="pres">
      <dgm:prSet presAssocID="{0D49ED56-6EFF-4C91-9BA3-F103407EC266}" presName="box" presStyleLbl="node1" presStyleIdx="1" presStyleCnt="3"/>
      <dgm:spPr/>
      <dgm:t>
        <a:bodyPr/>
        <a:lstStyle/>
        <a:p>
          <a:endParaRPr lang="en-US"/>
        </a:p>
      </dgm:t>
    </dgm:pt>
    <dgm:pt modelId="{55093E85-4BA4-465B-92F5-FE2036279974}" type="pres">
      <dgm:prSet presAssocID="{0D49ED56-6EFF-4C91-9BA3-F103407EC266}" presName="img" presStyleLbl="fgImgPlace1" presStyleIdx="1" presStyleCnt="3" custAng="540000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356" b="356"/>
          </a:stretch>
        </a:blipFill>
        <a:scene3d>
          <a:camera prst="orthographicFront">
            <a:rot lat="0" lon="0" rev="54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0F9D61F8-E9BA-45D7-912E-FA45A8FC54F8}" type="pres">
      <dgm:prSet presAssocID="{0D49ED56-6EFF-4C91-9BA3-F103407EC26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3409B-0C1A-4438-B072-1EA40B08DE28}" type="pres">
      <dgm:prSet presAssocID="{89B3F340-0B5C-4792-88BB-95FBA68EC821}" presName="spacer" presStyleCnt="0"/>
      <dgm:spPr/>
      <dgm:t>
        <a:bodyPr/>
        <a:lstStyle/>
        <a:p>
          <a:endParaRPr lang="el-GR"/>
        </a:p>
      </dgm:t>
    </dgm:pt>
    <dgm:pt modelId="{B49734BF-B786-4430-B232-3994D9CB13B4}" type="pres">
      <dgm:prSet presAssocID="{B44FFC9B-36B2-4FC1-B13A-8F3646D35C63}" presName="comp" presStyleCnt="0"/>
      <dgm:spPr/>
      <dgm:t>
        <a:bodyPr/>
        <a:lstStyle/>
        <a:p>
          <a:endParaRPr lang="el-GR"/>
        </a:p>
      </dgm:t>
    </dgm:pt>
    <dgm:pt modelId="{55090DF3-C84B-4114-B3BA-3166F37E4994}" type="pres">
      <dgm:prSet presAssocID="{B44FFC9B-36B2-4FC1-B13A-8F3646D35C63}" presName="box" presStyleLbl="node1" presStyleIdx="2" presStyleCnt="3" custLinFactNeighborX="1250" custLinFactNeighborY="2000"/>
      <dgm:spPr/>
      <dgm:t>
        <a:bodyPr/>
        <a:lstStyle/>
        <a:p>
          <a:endParaRPr lang="en-US"/>
        </a:p>
      </dgm:t>
    </dgm:pt>
    <dgm:pt modelId="{C7DED933-437F-4C77-98F0-1B39B953A037}" type="pres">
      <dgm:prSet presAssocID="{B44FFC9B-36B2-4FC1-B13A-8F3646D35C63}" presName="img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2055" b="-12055"/>
          </a:stretch>
        </a:blipFill>
      </dgm:spPr>
      <dgm:t>
        <a:bodyPr/>
        <a:lstStyle/>
        <a:p>
          <a:endParaRPr lang="en-US"/>
        </a:p>
      </dgm:t>
    </dgm:pt>
    <dgm:pt modelId="{345370A6-A836-4089-8982-F84AE4E30A3B}" type="pres">
      <dgm:prSet presAssocID="{B44FFC9B-36B2-4FC1-B13A-8F3646D35C6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65E68B-25BC-4825-8D24-25F3542AF862}" srcId="{9CFA8AA1-1D5A-4A99-92B9-ED6D4B386CCC}" destId="{B44FFC9B-36B2-4FC1-B13A-8F3646D35C63}" srcOrd="2" destOrd="0" parTransId="{FE1AD516-AF35-4C4B-AEDD-997BE081B6A9}" sibTransId="{D2A36405-7130-400C-803A-2CF2A72FF049}"/>
    <dgm:cxn modelId="{2014B144-11C1-4707-BCAD-BE16D717ADF0}" type="presOf" srcId="{B44FFC9B-36B2-4FC1-B13A-8F3646D35C63}" destId="{55090DF3-C84B-4114-B3BA-3166F37E4994}" srcOrd="0" destOrd="0" presId="urn:microsoft.com/office/officeart/2005/8/layout/vList4#3"/>
    <dgm:cxn modelId="{9E35AB6B-6940-458D-8166-75363D121317}" srcId="{9CFA8AA1-1D5A-4A99-92B9-ED6D4B386CCC}" destId="{0D49ED56-6EFF-4C91-9BA3-F103407EC266}" srcOrd="1" destOrd="0" parTransId="{BCC9EF37-A467-45C6-87AD-B186A922707C}" sibTransId="{89B3F340-0B5C-4792-88BB-95FBA68EC821}"/>
    <dgm:cxn modelId="{20B309D2-828F-4978-80FE-336C42FA9686}" type="presOf" srcId="{9CFA8AA1-1D5A-4A99-92B9-ED6D4B386CCC}" destId="{B62513BE-E071-45FC-9B5D-F87E56E3C95D}" srcOrd="0" destOrd="0" presId="urn:microsoft.com/office/officeart/2005/8/layout/vList4#3"/>
    <dgm:cxn modelId="{F70C049B-E261-4BE5-8CFA-9639DC35F0C7}" type="presOf" srcId="{B6EFED6F-C1EF-4161-9DA0-AA4BAFADD6B9}" destId="{B7FD8C49-9C44-447C-BA3B-29DAECB6ADAE}" srcOrd="1" destOrd="0" presId="urn:microsoft.com/office/officeart/2005/8/layout/vList4#3"/>
    <dgm:cxn modelId="{ADE612C1-9096-4C9B-BB67-861C692082CA}" type="presOf" srcId="{B6EFED6F-C1EF-4161-9DA0-AA4BAFADD6B9}" destId="{C6390FF8-7B42-4958-83B0-F3C945CC0F49}" srcOrd="0" destOrd="0" presId="urn:microsoft.com/office/officeart/2005/8/layout/vList4#3"/>
    <dgm:cxn modelId="{BC565FB3-CAF9-4414-817D-863481FDD329}" type="presOf" srcId="{B44FFC9B-36B2-4FC1-B13A-8F3646D35C63}" destId="{345370A6-A836-4089-8982-F84AE4E30A3B}" srcOrd="1" destOrd="0" presId="urn:microsoft.com/office/officeart/2005/8/layout/vList4#3"/>
    <dgm:cxn modelId="{DF8B3176-E775-4FA6-9BF0-D35C940FDFEC}" type="presOf" srcId="{0D49ED56-6EFF-4C91-9BA3-F103407EC266}" destId="{809C02A6-66F2-48A3-B0BD-2C0080D08D35}" srcOrd="0" destOrd="0" presId="urn:microsoft.com/office/officeart/2005/8/layout/vList4#3"/>
    <dgm:cxn modelId="{43BA5DDE-42C3-4A20-8948-54B3CA8CB28D}" type="presOf" srcId="{0D49ED56-6EFF-4C91-9BA3-F103407EC266}" destId="{0F9D61F8-E9BA-45D7-912E-FA45A8FC54F8}" srcOrd="1" destOrd="0" presId="urn:microsoft.com/office/officeart/2005/8/layout/vList4#3"/>
    <dgm:cxn modelId="{F5923FC9-92F9-4A8A-BEE0-65CD47889BFC}" srcId="{9CFA8AA1-1D5A-4A99-92B9-ED6D4B386CCC}" destId="{B6EFED6F-C1EF-4161-9DA0-AA4BAFADD6B9}" srcOrd="0" destOrd="0" parTransId="{348673CC-DBBE-4A4F-BDE1-36F73CE3C0FC}" sibTransId="{1DD84D31-D4CF-457F-A39F-AE5AA9251533}"/>
    <dgm:cxn modelId="{814413BF-F3CC-42FF-A27E-724A19308385}" type="presParOf" srcId="{B62513BE-E071-45FC-9B5D-F87E56E3C95D}" destId="{AB3AFE79-B21D-4830-99DC-30EAC7796AF8}" srcOrd="0" destOrd="0" presId="urn:microsoft.com/office/officeart/2005/8/layout/vList4#3"/>
    <dgm:cxn modelId="{C53D5BDE-ADA3-4582-8C6D-4FE7E880559A}" type="presParOf" srcId="{AB3AFE79-B21D-4830-99DC-30EAC7796AF8}" destId="{C6390FF8-7B42-4958-83B0-F3C945CC0F49}" srcOrd="0" destOrd="0" presId="urn:microsoft.com/office/officeart/2005/8/layout/vList4#3"/>
    <dgm:cxn modelId="{890FC080-7F8E-4874-A299-26087D46ED92}" type="presParOf" srcId="{AB3AFE79-B21D-4830-99DC-30EAC7796AF8}" destId="{D8BF7CE0-D2DF-4C42-ABCC-EB5E1A5B136C}" srcOrd="1" destOrd="0" presId="urn:microsoft.com/office/officeart/2005/8/layout/vList4#3"/>
    <dgm:cxn modelId="{3D6087C8-3B04-4FB2-A24B-435CCBD9F239}" type="presParOf" srcId="{AB3AFE79-B21D-4830-99DC-30EAC7796AF8}" destId="{B7FD8C49-9C44-447C-BA3B-29DAECB6ADAE}" srcOrd="2" destOrd="0" presId="urn:microsoft.com/office/officeart/2005/8/layout/vList4#3"/>
    <dgm:cxn modelId="{8ABEFE27-61B1-4AEF-B71C-C80C8505E3BA}" type="presParOf" srcId="{B62513BE-E071-45FC-9B5D-F87E56E3C95D}" destId="{3A6AA296-ED1F-47FE-9A62-57953C77C2FF}" srcOrd="1" destOrd="0" presId="urn:microsoft.com/office/officeart/2005/8/layout/vList4#3"/>
    <dgm:cxn modelId="{0D1B1EC8-DA0A-4506-9E3A-D4B27E4899BD}" type="presParOf" srcId="{B62513BE-E071-45FC-9B5D-F87E56E3C95D}" destId="{56ED2A39-293D-4C89-8406-C9663B6E9AB0}" srcOrd="2" destOrd="0" presId="urn:microsoft.com/office/officeart/2005/8/layout/vList4#3"/>
    <dgm:cxn modelId="{951DEAF8-6E06-42FE-8099-CFF2B268FF4D}" type="presParOf" srcId="{56ED2A39-293D-4C89-8406-C9663B6E9AB0}" destId="{809C02A6-66F2-48A3-B0BD-2C0080D08D35}" srcOrd="0" destOrd="0" presId="urn:microsoft.com/office/officeart/2005/8/layout/vList4#3"/>
    <dgm:cxn modelId="{64FB83C9-5C72-4EA6-ABF0-7F21B490A0A5}" type="presParOf" srcId="{56ED2A39-293D-4C89-8406-C9663B6E9AB0}" destId="{55093E85-4BA4-465B-92F5-FE2036279974}" srcOrd="1" destOrd="0" presId="urn:microsoft.com/office/officeart/2005/8/layout/vList4#3"/>
    <dgm:cxn modelId="{32240EAB-3D2E-4826-9C46-26BFD089AFE0}" type="presParOf" srcId="{56ED2A39-293D-4C89-8406-C9663B6E9AB0}" destId="{0F9D61F8-E9BA-45D7-912E-FA45A8FC54F8}" srcOrd="2" destOrd="0" presId="urn:microsoft.com/office/officeart/2005/8/layout/vList4#3"/>
    <dgm:cxn modelId="{65E83210-78A0-4211-9D01-0BA1AAB9FF58}" type="presParOf" srcId="{B62513BE-E071-45FC-9B5D-F87E56E3C95D}" destId="{6F83409B-0C1A-4438-B072-1EA40B08DE28}" srcOrd="3" destOrd="0" presId="urn:microsoft.com/office/officeart/2005/8/layout/vList4#3"/>
    <dgm:cxn modelId="{9BE99BDC-042A-4F05-9066-1A5639EB0CB9}" type="presParOf" srcId="{B62513BE-E071-45FC-9B5D-F87E56E3C95D}" destId="{B49734BF-B786-4430-B232-3994D9CB13B4}" srcOrd="4" destOrd="0" presId="urn:microsoft.com/office/officeart/2005/8/layout/vList4#3"/>
    <dgm:cxn modelId="{03F98AC3-D868-4FEC-9A7F-461F85DB4781}" type="presParOf" srcId="{B49734BF-B786-4430-B232-3994D9CB13B4}" destId="{55090DF3-C84B-4114-B3BA-3166F37E4994}" srcOrd="0" destOrd="0" presId="urn:microsoft.com/office/officeart/2005/8/layout/vList4#3"/>
    <dgm:cxn modelId="{F9F685EC-DDE7-402A-AF06-CFB5F392BEFD}" type="presParOf" srcId="{B49734BF-B786-4430-B232-3994D9CB13B4}" destId="{C7DED933-437F-4C77-98F0-1B39B953A037}" srcOrd="1" destOrd="0" presId="urn:microsoft.com/office/officeart/2005/8/layout/vList4#3"/>
    <dgm:cxn modelId="{14F575E2-8C79-41DC-9BD5-672B7C6E1EF0}" type="presParOf" srcId="{B49734BF-B786-4430-B232-3994D9CB13B4}" destId="{345370A6-A836-4089-8982-F84AE4E30A3B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FA8AA1-1D5A-4A99-92B9-ED6D4B386CCC}" type="doc">
      <dgm:prSet loTypeId="urn:microsoft.com/office/officeart/2005/8/layout/vList4#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EFED6F-C1EF-4161-9DA0-AA4BAFADD6B9}">
      <dgm:prSet phldrT="[Κείμενο]"/>
      <dgm:spPr/>
      <dgm:t>
        <a:bodyPr/>
        <a:lstStyle/>
        <a:p>
          <a:r>
            <a:rPr lang="el-GR" dirty="0" smtClean="0"/>
            <a:t>περγαμόντο</a:t>
          </a:r>
          <a:endParaRPr lang="en-US" dirty="0"/>
        </a:p>
      </dgm:t>
    </dgm:pt>
    <dgm:pt modelId="{348673CC-DBBE-4A4F-BDE1-36F73CE3C0FC}" type="parTrans" cxnId="{F5923FC9-92F9-4A8A-BEE0-65CD47889BFC}">
      <dgm:prSet/>
      <dgm:spPr/>
      <dgm:t>
        <a:bodyPr/>
        <a:lstStyle/>
        <a:p>
          <a:endParaRPr lang="en-US"/>
        </a:p>
      </dgm:t>
    </dgm:pt>
    <dgm:pt modelId="{1DD84D31-D4CF-457F-A39F-AE5AA9251533}" type="sibTrans" cxnId="{F5923FC9-92F9-4A8A-BEE0-65CD47889BFC}">
      <dgm:prSet/>
      <dgm:spPr/>
      <dgm:t>
        <a:bodyPr/>
        <a:lstStyle/>
        <a:p>
          <a:endParaRPr lang="en-US"/>
        </a:p>
      </dgm:t>
    </dgm:pt>
    <dgm:pt modelId="{0D49ED56-6EFF-4C91-9BA3-F103407EC266}">
      <dgm:prSet phldrT="[Κείμενο]"/>
      <dgm:spPr/>
      <dgm:t>
        <a:bodyPr/>
        <a:lstStyle/>
        <a:p>
          <a:r>
            <a:rPr lang="el-GR" dirty="0" smtClean="0"/>
            <a:t>κυδώνι</a:t>
          </a:r>
          <a:endParaRPr lang="en-US" dirty="0"/>
        </a:p>
      </dgm:t>
    </dgm:pt>
    <dgm:pt modelId="{BCC9EF37-A467-45C6-87AD-B186A922707C}" type="parTrans" cxnId="{9E35AB6B-6940-458D-8166-75363D121317}">
      <dgm:prSet/>
      <dgm:spPr/>
      <dgm:t>
        <a:bodyPr/>
        <a:lstStyle/>
        <a:p>
          <a:endParaRPr lang="en-US"/>
        </a:p>
      </dgm:t>
    </dgm:pt>
    <dgm:pt modelId="{89B3F340-0B5C-4792-88BB-95FBA68EC821}" type="sibTrans" cxnId="{9E35AB6B-6940-458D-8166-75363D121317}">
      <dgm:prSet/>
      <dgm:spPr/>
      <dgm:t>
        <a:bodyPr/>
        <a:lstStyle/>
        <a:p>
          <a:endParaRPr lang="en-US"/>
        </a:p>
      </dgm:t>
    </dgm:pt>
    <dgm:pt modelId="{B44FFC9B-36B2-4FC1-B13A-8F3646D35C63}">
      <dgm:prSet phldrT="[Κείμενο]"/>
      <dgm:spPr/>
      <dgm:t>
        <a:bodyPr/>
        <a:lstStyle/>
        <a:p>
          <a:r>
            <a:rPr lang="el-GR" dirty="0" smtClean="0"/>
            <a:t>νεράντζι</a:t>
          </a:r>
          <a:endParaRPr lang="en-US" dirty="0"/>
        </a:p>
      </dgm:t>
    </dgm:pt>
    <dgm:pt modelId="{FE1AD516-AF35-4C4B-AEDD-997BE081B6A9}" type="parTrans" cxnId="{2765E68B-25BC-4825-8D24-25F3542AF862}">
      <dgm:prSet/>
      <dgm:spPr/>
      <dgm:t>
        <a:bodyPr/>
        <a:lstStyle/>
        <a:p>
          <a:endParaRPr lang="en-US"/>
        </a:p>
      </dgm:t>
    </dgm:pt>
    <dgm:pt modelId="{D2A36405-7130-400C-803A-2CF2A72FF049}" type="sibTrans" cxnId="{2765E68B-25BC-4825-8D24-25F3542AF862}">
      <dgm:prSet/>
      <dgm:spPr/>
      <dgm:t>
        <a:bodyPr/>
        <a:lstStyle/>
        <a:p>
          <a:endParaRPr lang="en-US"/>
        </a:p>
      </dgm:t>
    </dgm:pt>
    <dgm:pt modelId="{B62513BE-E071-45FC-9B5D-F87E56E3C95D}" type="pres">
      <dgm:prSet presAssocID="{9CFA8AA1-1D5A-4A99-92B9-ED6D4B386CC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AFE79-B21D-4830-99DC-30EAC7796AF8}" type="pres">
      <dgm:prSet presAssocID="{B6EFED6F-C1EF-4161-9DA0-AA4BAFADD6B9}" presName="comp" presStyleCnt="0"/>
      <dgm:spPr/>
      <dgm:t>
        <a:bodyPr/>
        <a:lstStyle/>
        <a:p>
          <a:endParaRPr lang="el-GR"/>
        </a:p>
      </dgm:t>
    </dgm:pt>
    <dgm:pt modelId="{C6390FF8-7B42-4958-83B0-F3C945CC0F49}" type="pres">
      <dgm:prSet presAssocID="{B6EFED6F-C1EF-4161-9DA0-AA4BAFADD6B9}" presName="box" presStyleLbl="node1" presStyleIdx="0" presStyleCnt="3"/>
      <dgm:spPr/>
      <dgm:t>
        <a:bodyPr/>
        <a:lstStyle/>
        <a:p>
          <a:endParaRPr lang="en-US"/>
        </a:p>
      </dgm:t>
    </dgm:pt>
    <dgm:pt modelId="{D8BF7CE0-D2DF-4C42-ABCC-EB5E1A5B136C}" type="pres">
      <dgm:prSet presAssocID="{B6EFED6F-C1EF-4161-9DA0-AA4BAFADD6B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n-US"/>
        </a:p>
      </dgm:t>
    </dgm:pt>
    <dgm:pt modelId="{B7FD8C49-9C44-447C-BA3B-29DAECB6ADAE}" type="pres">
      <dgm:prSet presAssocID="{B6EFED6F-C1EF-4161-9DA0-AA4BAFADD6B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AA296-ED1F-47FE-9A62-57953C77C2FF}" type="pres">
      <dgm:prSet presAssocID="{1DD84D31-D4CF-457F-A39F-AE5AA9251533}" presName="spacer" presStyleCnt="0"/>
      <dgm:spPr/>
      <dgm:t>
        <a:bodyPr/>
        <a:lstStyle/>
        <a:p>
          <a:endParaRPr lang="el-GR"/>
        </a:p>
      </dgm:t>
    </dgm:pt>
    <dgm:pt modelId="{56ED2A39-293D-4C89-8406-C9663B6E9AB0}" type="pres">
      <dgm:prSet presAssocID="{0D49ED56-6EFF-4C91-9BA3-F103407EC266}" presName="comp" presStyleCnt="0"/>
      <dgm:spPr/>
      <dgm:t>
        <a:bodyPr/>
        <a:lstStyle/>
        <a:p>
          <a:endParaRPr lang="el-GR"/>
        </a:p>
      </dgm:t>
    </dgm:pt>
    <dgm:pt modelId="{809C02A6-66F2-48A3-B0BD-2C0080D08D35}" type="pres">
      <dgm:prSet presAssocID="{0D49ED56-6EFF-4C91-9BA3-F103407EC266}" presName="box" presStyleLbl="node1" presStyleIdx="1" presStyleCnt="3"/>
      <dgm:spPr/>
      <dgm:t>
        <a:bodyPr/>
        <a:lstStyle/>
        <a:p>
          <a:endParaRPr lang="en-US"/>
        </a:p>
      </dgm:t>
    </dgm:pt>
    <dgm:pt modelId="{55093E85-4BA4-465B-92F5-FE2036279974}" type="pres">
      <dgm:prSet presAssocID="{0D49ED56-6EFF-4C91-9BA3-F103407EC266}" presName="img" presStyleLbl="fgImgPlace1" presStyleIdx="1" presStyleCnt="3" custAng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n-US"/>
        </a:p>
      </dgm:t>
    </dgm:pt>
    <dgm:pt modelId="{0F9D61F8-E9BA-45D7-912E-FA45A8FC54F8}" type="pres">
      <dgm:prSet presAssocID="{0D49ED56-6EFF-4C91-9BA3-F103407EC26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3409B-0C1A-4438-B072-1EA40B08DE28}" type="pres">
      <dgm:prSet presAssocID="{89B3F340-0B5C-4792-88BB-95FBA68EC821}" presName="spacer" presStyleCnt="0"/>
      <dgm:spPr/>
      <dgm:t>
        <a:bodyPr/>
        <a:lstStyle/>
        <a:p>
          <a:endParaRPr lang="el-GR"/>
        </a:p>
      </dgm:t>
    </dgm:pt>
    <dgm:pt modelId="{B49734BF-B786-4430-B232-3994D9CB13B4}" type="pres">
      <dgm:prSet presAssocID="{B44FFC9B-36B2-4FC1-B13A-8F3646D35C63}" presName="comp" presStyleCnt="0"/>
      <dgm:spPr/>
      <dgm:t>
        <a:bodyPr/>
        <a:lstStyle/>
        <a:p>
          <a:endParaRPr lang="el-GR"/>
        </a:p>
      </dgm:t>
    </dgm:pt>
    <dgm:pt modelId="{55090DF3-C84B-4114-B3BA-3166F37E4994}" type="pres">
      <dgm:prSet presAssocID="{B44FFC9B-36B2-4FC1-B13A-8F3646D35C63}" presName="box" presStyleLbl="node1" presStyleIdx="2" presStyleCnt="3" custLinFactNeighborX="1250" custLinFactNeighborY="2000"/>
      <dgm:spPr/>
      <dgm:t>
        <a:bodyPr/>
        <a:lstStyle/>
        <a:p>
          <a:endParaRPr lang="en-US"/>
        </a:p>
      </dgm:t>
    </dgm:pt>
    <dgm:pt modelId="{C7DED933-437F-4C77-98F0-1B39B953A037}" type="pres">
      <dgm:prSet presAssocID="{B44FFC9B-36B2-4FC1-B13A-8F3646D35C63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n-US"/>
        </a:p>
      </dgm:t>
    </dgm:pt>
    <dgm:pt modelId="{345370A6-A836-4089-8982-F84AE4E30A3B}" type="pres">
      <dgm:prSet presAssocID="{B44FFC9B-36B2-4FC1-B13A-8F3646D35C6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8CDAA-F854-4A9F-AB8F-4BE47F194116}" type="presOf" srcId="{B6EFED6F-C1EF-4161-9DA0-AA4BAFADD6B9}" destId="{C6390FF8-7B42-4958-83B0-F3C945CC0F49}" srcOrd="0" destOrd="0" presId="urn:microsoft.com/office/officeart/2005/8/layout/vList4#3"/>
    <dgm:cxn modelId="{7CC5E7A9-9C31-451C-B012-C70EEBC3CF21}" type="presOf" srcId="{B6EFED6F-C1EF-4161-9DA0-AA4BAFADD6B9}" destId="{B7FD8C49-9C44-447C-BA3B-29DAECB6ADAE}" srcOrd="1" destOrd="0" presId="urn:microsoft.com/office/officeart/2005/8/layout/vList4#3"/>
    <dgm:cxn modelId="{9E35AB6B-6940-458D-8166-75363D121317}" srcId="{9CFA8AA1-1D5A-4A99-92B9-ED6D4B386CCC}" destId="{0D49ED56-6EFF-4C91-9BA3-F103407EC266}" srcOrd="1" destOrd="0" parTransId="{BCC9EF37-A467-45C6-87AD-B186A922707C}" sibTransId="{89B3F340-0B5C-4792-88BB-95FBA68EC821}"/>
    <dgm:cxn modelId="{4A566EC0-F4EE-479F-87C0-5C2B3BA29470}" type="presOf" srcId="{B44FFC9B-36B2-4FC1-B13A-8F3646D35C63}" destId="{55090DF3-C84B-4114-B3BA-3166F37E4994}" srcOrd="0" destOrd="0" presId="urn:microsoft.com/office/officeart/2005/8/layout/vList4#3"/>
    <dgm:cxn modelId="{80DB658F-4DFF-412C-B233-9082226FFE46}" type="presOf" srcId="{B44FFC9B-36B2-4FC1-B13A-8F3646D35C63}" destId="{345370A6-A836-4089-8982-F84AE4E30A3B}" srcOrd="1" destOrd="0" presId="urn:microsoft.com/office/officeart/2005/8/layout/vList4#3"/>
    <dgm:cxn modelId="{2765E68B-25BC-4825-8D24-25F3542AF862}" srcId="{9CFA8AA1-1D5A-4A99-92B9-ED6D4B386CCC}" destId="{B44FFC9B-36B2-4FC1-B13A-8F3646D35C63}" srcOrd="2" destOrd="0" parTransId="{FE1AD516-AF35-4C4B-AEDD-997BE081B6A9}" sibTransId="{D2A36405-7130-400C-803A-2CF2A72FF049}"/>
    <dgm:cxn modelId="{454AA754-4095-4D4E-A927-35759E28D0A7}" type="presOf" srcId="{9CFA8AA1-1D5A-4A99-92B9-ED6D4B386CCC}" destId="{B62513BE-E071-45FC-9B5D-F87E56E3C95D}" srcOrd="0" destOrd="0" presId="urn:microsoft.com/office/officeart/2005/8/layout/vList4#3"/>
    <dgm:cxn modelId="{017DE218-2041-4FA7-AF46-B28CF3B0BA78}" type="presOf" srcId="{0D49ED56-6EFF-4C91-9BA3-F103407EC266}" destId="{809C02A6-66F2-48A3-B0BD-2C0080D08D35}" srcOrd="0" destOrd="0" presId="urn:microsoft.com/office/officeart/2005/8/layout/vList4#3"/>
    <dgm:cxn modelId="{F5923FC9-92F9-4A8A-BEE0-65CD47889BFC}" srcId="{9CFA8AA1-1D5A-4A99-92B9-ED6D4B386CCC}" destId="{B6EFED6F-C1EF-4161-9DA0-AA4BAFADD6B9}" srcOrd="0" destOrd="0" parTransId="{348673CC-DBBE-4A4F-BDE1-36F73CE3C0FC}" sibTransId="{1DD84D31-D4CF-457F-A39F-AE5AA9251533}"/>
    <dgm:cxn modelId="{AA29AA71-BD26-4CE5-9C2E-719C927BCA68}" type="presOf" srcId="{0D49ED56-6EFF-4C91-9BA3-F103407EC266}" destId="{0F9D61F8-E9BA-45D7-912E-FA45A8FC54F8}" srcOrd="1" destOrd="0" presId="urn:microsoft.com/office/officeart/2005/8/layout/vList4#3"/>
    <dgm:cxn modelId="{13AD4C51-08B1-4AC9-BF1D-6C05CC6EAF85}" type="presParOf" srcId="{B62513BE-E071-45FC-9B5D-F87E56E3C95D}" destId="{AB3AFE79-B21D-4830-99DC-30EAC7796AF8}" srcOrd="0" destOrd="0" presId="urn:microsoft.com/office/officeart/2005/8/layout/vList4#3"/>
    <dgm:cxn modelId="{343EF409-BA45-410E-8300-C1AC93CE108B}" type="presParOf" srcId="{AB3AFE79-B21D-4830-99DC-30EAC7796AF8}" destId="{C6390FF8-7B42-4958-83B0-F3C945CC0F49}" srcOrd="0" destOrd="0" presId="urn:microsoft.com/office/officeart/2005/8/layout/vList4#3"/>
    <dgm:cxn modelId="{5A5A07D1-CE20-4CB4-931C-E1F26DFE50E8}" type="presParOf" srcId="{AB3AFE79-B21D-4830-99DC-30EAC7796AF8}" destId="{D8BF7CE0-D2DF-4C42-ABCC-EB5E1A5B136C}" srcOrd="1" destOrd="0" presId="urn:microsoft.com/office/officeart/2005/8/layout/vList4#3"/>
    <dgm:cxn modelId="{F47C505A-E860-4490-8618-2F96A055AA94}" type="presParOf" srcId="{AB3AFE79-B21D-4830-99DC-30EAC7796AF8}" destId="{B7FD8C49-9C44-447C-BA3B-29DAECB6ADAE}" srcOrd="2" destOrd="0" presId="urn:microsoft.com/office/officeart/2005/8/layout/vList4#3"/>
    <dgm:cxn modelId="{F020B685-5ED4-4C88-A61B-D6C52AD3EAE2}" type="presParOf" srcId="{B62513BE-E071-45FC-9B5D-F87E56E3C95D}" destId="{3A6AA296-ED1F-47FE-9A62-57953C77C2FF}" srcOrd="1" destOrd="0" presId="urn:microsoft.com/office/officeart/2005/8/layout/vList4#3"/>
    <dgm:cxn modelId="{901EAE9D-0931-4589-B16F-58A774A4DC5A}" type="presParOf" srcId="{B62513BE-E071-45FC-9B5D-F87E56E3C95D}" destId="{56ED2A39-293D-4C89-8406-C9663B6E9AB0}" srcOrd="2" destOrd="0" presId="urn:microsoft.com/office/officeart/2005/8/layout/vList4#3"/>
    <dgm:cxn modelId="{60561CAE-0499-4183-AFBD-4584512E3F31}" type="presParOf" srcId="{56ED2A39-293D-4C89-8406-C9663B6E9AB0}" destId="{809C02A6-66F2-48A3-B0BD-2C0080D08D35}" srcOrd="0" destOrd="0" presId="urn:microsoft.com/office/officeart/2005/8/layout/vList4#3"/>
    <dgm:cxn modelId="{35348A43-8DF4-4641-B0CD-2ECAED897AEE}" type="presParOf" srcId="{56ED2A39-293D-4C89-8406-C9663B6E9AB0}" destId="{55093E85-4BA4-465B-92F5-FE2036279974}" srcOrd="1" destOrd="0" presId="urn:microsoft.com/office/officeart/2005/8/layout/vList4#3"/>
    <dgm:cxn modelId="{DA868CC8-D483-4A69-98F6-C0FA7BD20BB4}" type="presParOf" srcId="{56ED2A39-293D-4C89-8406-C9663B6E9AB0}" destId="{0F9D61F8-E9BA-45D7-912E-FA45A8FC54F8}" srcOrd="2" destOrd="0" presId="urn:microsoft.com/office/officeart/2005/8/layout/vList4#3"/>
    <dgm:cxn modelId="{C4D66BC2-89E2-488A-9017-26F077E77EAD}" type="presParOf" srcId="{B62513BE-E071-45FC-9B5D-F87E56E3C95D}" destId="{6F83409B-0C1A-4438-B072-1EA40B08DE28}" srcOrd="3" destOrd="0" presId="urn:microsoft.com/office/officeart/2005/8/layout/vList4#3"/>
    <dgm:cxn modelId="{AE0E5947-03F9-4129-9FC8-52467272CD9C}" type="presParOf" srcId="{B62513BE-E071-45FC-9B5D-F87E56E3C95D}" destId="{B49734BF-B786-4430-B232-3994D9CB13B4}" srcOrd="4" destOrd="0" presId="urn:microsoft.com/office/officeart/2005/8/layout/vList4#3"/>
    <dgm:cxn modelId="{FE617D6D-9704-43D0-B667-804E7C25B9D6}" type="presParOf" srcId="{B49734BF-B786-4430-B232-3994D9CB13B4}" destId="{55090DF3-C84B-4114-B3BA-3166F37E4994}" srcOrd="0" destOrd="0" presId="urn:microsoft.com/office/officeart/2005/8/layout/vList4#3"/>
    <dgm:cxn modelId="{C932FE3C-455E-41BC-ACE5-7E93711B935A}" type="presParOf" srcId="{B49734BF-B786-4430-B232-3994D9CB13B4}" destId="{C7DED933-437F-4C77-98F0-1B39B953A037}" srcOrd="1" destOrd="0" presId="urn:microsoft.com/office/officeart/2005/8/layout/vList4#3"/>
    <dgm:cxn modelId="{2A42B565-0ABC-4E97-ABF3-572DD0935B93}" type="presParOf" srcId="{B49734BF-B786-4430-B232-3994D9CB13B4}" destId="{345370A6-A836-4089-8982-F84AE4E30A3B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7B5E708-4D13-4DD4-9218-9BF2030D762E}" type="doc">
      <dgm:prSet loTypeId="urn:microsoft.com/office/officeart/2005/8/layout/arrow5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BBF4B00-66E4-4357-B085-7C04D16AFB58}">
      <dgm:prSet phldrT="[Κείμενο]"/>
      <dgm:spPr/>
      <dgm:t>
        <a:bodyPr/>
        <a:lstStyle/>
        <a:p>
          <a:r>
            <a:rPr lang="el-GR" dirty="0" smtClean="0">
              <a:latin typeface="Times New Roman" pitchFamily="18" charset="0"/>
              <a:cs typeface="Times New Roman" pitchFamily="18" charset="0"/>
            </a:rPr>
            <a:t>για τις υγιεινές συνθήκες διατροφής από την </a:t>
          </a:r>
          <a:r>
            <a:rPr lang="el-GR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ψυχολόγο</a:t>
          </a:r>
          <a:r>
            <a:rPr lang="el-GR" dirty="0" smtClean="0">
              <a:latin typeface="Times New Roman" pitchFamily="18" charset="0"/>
              <a:cs typeface="Times New Roman" pitchFamily="18" charset="0"/>
            </a:rPr>
            <a:t> του σχολείου</a:t>
          </a:r>
          <a:endParaRPr lang="el-GR" dirty="0"/>
        </a:p>
      </dgm:t>
    </dgm:pt>
    <dgm:pt modelId="{E46C4131-F4BC-453D-A798-6B7BC8BB15CA}" type="parTrans" cxnId="{C68EE348-BFE9-4554-8406-4E9960AADEF5}">
      <dgm:prSet/>
      <dgm:spPr/>
      <dgm:t>
        <a:bodyPr/>
        <a:lstStyle/>
        <a:p>
          <a:endParaRPr lang="el-GR"/>
        </a:p>
      </dgm:t>
    </dgm:pt>
    <dgm:pt modelId="{F3FD4774-A896-47FD-A903-E26B22436D84}" type="sibTrans" cxnId="{C68EE348-BFE9-4554-8406-4E9960AADEF5}">
      <dgm:prSet/>
      <dgm:spPr/>
      <dgm:t>
        <a:bodyPr/>
        <a:lstStyle/>
        <a:p>
          <a:endParaRPr lang="el-GR"/>
        </a:p>
      </dgm:t>
    </dgm:pt>
    <dgm:pt modelId="{EB2D8B2F-DCE2-45D3-9CAB-9A55E5D102C5}">
      <dgm:prSet phldrT="[Κείμενο]"/>
      <dgm:spPr/>
      <dgm:t>
        <a:bodyPr/>
        <a:lstStyle/>
        <a:p>
          <a:r>
            <a:rPr lang="el-GR" dirty="0" smtClean="0">
              <a:latin typeface="Times New Roman" pitchFamily="18" charset="0"/>
              <a:cs typeface="Times New Roman" pitchFamily="18" charset="0"/>
            </a:rPr>
            <a:t>από τον κ. </a:t>
          </a:r>
          <a:r>
            <a:rPr lang="el-GR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Γεωργιάδη</a:t>
          </a:r>
          <a:r>
            <a:rPr lang="el-GR" dirty="0" smtClean="0">
              <a:latin typeface="Times New Roman" pitchFamily="18" charset="0"/>
              <a:cs typeface="Times New Roman" pitchFamily="18" charset="0"/>
            </a:rPr>
            <a:t> αναφορικά με τον ρόλο της διαφήμισης στη προώθηση των προϊόντων</a:t>
          </a:r>
          <a:endParaRPr lang="el-GR" dirty="0"/>
        </a:p>
      </dgm:t>
    </dgm:pt>
    <dgm:pt modelId="{E95A853D-6E0C-48E9-BA89-B63ED0ECC2B2}" type="parTrans" cxnId="{9F018C5E-B257-4D30-B4A6-EB4763AF3F36}">
      <dgm:prSet/>
      <dgm:spPr/>
      <dgm:t>
        <a:bodyPr/>
        <a:lstStyle/>
        <a:p>
          <a:endParaRPr lang="el-GR"/>
        </a:p>
      </dgm:t>
    </dgm:pt>
    <dgm:pt modelId="{F80908E2-730D-4BA1-B947-86559C63365E}" type="sibTrans" cxnId="{9F018C5E-B257-4D30-B4A6-EB4763AF3F36}">
      <dgm:prSet/>
      <dgm:spPr/>
      <dgm:t>
        <a:bodyPr/>
        <a:lstStyle/>
        <a:p>
          <a:endParaRPr lang="el-GR"/>
        </a:p>
      </dgm:t>
    </dgm:pt>
    <dgm:pt modelId="{C189F66E-40E6-4FDC-BCF1-BF7C69BED9CC}" type="pres">
      <dgm:prSet presAssocID="{27B5E708-4D13-4DD4-9218-9BF2030D76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3134435-0D5D-4712-98BC-615E68380238}" type="pres">
      <dgm:prSet presAssocID="{EBBF4B00-66E4-4357-B085-7C04D16AFB5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E2C997-8D92-4E04-B73C-C31690D7FA83}" type="pres">
      <dgm:prSet presAssocID="{EB2D8B2F-DCE2-45D3-9CAB-9A55E5D102C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E10D3E4-E78D-4593-802E-6C52065006F9}" type="presOf" srcId="{EB2D8B2F-DCE2-45D3-9CAB-9A55E5D102C5}" destId="{17E2C997-8D92-4E04-B73C-C31690D7FA83}" srcOrd="0" destOrd="0" presId="urn:microsoft.com/office/officeart/2005/8/layout/arrow5"/>
    <dgm:cxn modelId="{203F1C6E-1543-4E33-8921-D83A69D96C61}" type="presOf" srcId="{27B5E708-4D13-4DD4-9218-9BF2030D762E}" destId="{C189F66E-40E6-4FDC-BCF1-BF7C69BED9CC}" srcOrd="0" destOrd="0" presId="urn:microsoft.com/office/officeart/2005/8/layout/arrow5"/>
    <dgm:cxn modelId="{9E788AF9-379D-4D4D-B3C2-899FB55C884D}" type="presOf" srcId="{EBBF4B00-66E4-4357-B085-7C04D16AFB58}" destId="{03134435-0D5D-4712-98BC-615E68380238}" srcOrd="0" destOrd="0" presId="urn:microsoft.com/office/officeart/2005/8/layout/arrow5"/>
    <dgm:cxn modelId="{9F018C5E-B257-4D30-B4A6-EB4763AF3F36}" srcId="{27B5E708-4D13-4DD4-9218-9BF2030D762E}" destId="{EB2D8B2F-DCE2-45D3-9CAB-9A55E5D102C5}" srcOrd="1" destOrd="0" parTransId="{E95A853D-6E0C-48E9-BA89-B63ED0ECC2B2}" sibTransId="{F80908E2-730D-4BA1-B947-86559C63365E}"/>
    <dgm:cxn modelId="{C68EE348-BFE9-4554-8406-4E9960AADEF5}" srcId="{27B5E708-4D13-4DD4-9218-9BF2030D762E}" destId="{EBBF4B00-66E4-4357-B085-7C04D16AFB58}" srcOrd="0" destOrd="0" parTransId="{E46C4131-F4BC-453D-A798-6B7BC8BB15CA}" sibTransId="{F3FD4774-A896-47FD-A903-E26B22436D84}"/>
    <dgm:cxn modelId="{83AC0440-C6E0-4F98-92A8-8F2D062B815B}" type="presParOf" srcId="{C189F66E-40E6-4FDC-BCF1-BF7C69BED9CC}" destId="{03134435-0D5D-4712-98BC-615E68380238}" srcOrd="0" destOrd="0" presId="urn:microsoft.com/office/officeart/2005/8/layout/arrow5"/>
    <dgm:cxn modelId="{7DCE6CAF-EE3C-49C8-909A-ADCD064AA3A3}" type="presParOf" srcId="{C189F66E-40E6-4FDC-BCF1-BF7C69BED9CC}" destId="{17E2C997-8D92-4E04-B73C-C31690D7FA8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77F062B-5CB1-4985-86BB-4CC12CDA4BC3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CDC27A41-AEF4-4E68-A124-E49BE4118B8C}">
      <dgm:prSet phldrT="[Κείμενο]"/>
      <dgm:spPr/>
      <dgm:t>
        <a:bodyPr/>
        <a:lstStyle/>
        <a:p>
          <a:pPr algn="ctr"/>
          <a:r>
            <a:rPr lang="el-GR" dirty="0" smtClean="0"/>
            <a:t>κ. Γεωργιάδη Παναγιώτη:</a:t>
          </a:r>
        </a:p>
        <a:p>
          <a:pPr algn="ctr"/>
          <a:r>
            <a:rPr lang="el-GR" dirty="0" smtClean="0"/>
            <a:t>Υπεύθυνος Χορηγήσεων της ΕΤΕ</a:t>
          </a:r>
        </a:p>
        <a:p>
          <a:pPr algn="ctr"/>
          <a:r>
            <a:rPr lang="el-GR" dirty="0" smtClean="0"/>
            <a:t>για την συνδρομή του ως Συμβούλου Επιχειρηματικότητας</a:t>
          </a:r>
          <a:endParaRPr lang="el-GR" dirty="0"/>
        </a:p>
      </dgm:t>
    </dgm:pt>
    <dgm:pt modelId="{3CFFD748-36A3-48E9-8930-305FF5EA625D}" type="parTrans" cxnId="{DD0C5733-4B8A-4786-AE26-26FC775D154D}">
      <dgm:prSet/>
      <dgm:spPr/>
      <dgm:t>
        <a:bodyPr/>
        <a:lstStyle/>
        <a:p>
          <a:endParaRPr lang="el-GR"/>
        </a:p>
      </dgm:t>
    </dgm:pt>
    <dgm:pt modelId="{A4DCF7F4-92EA-4717-A7AB-335933123D7F}" type="sibTrans" cxnId="{DD0C5733-4B8A-4786-AE26-26FC775D154D}">
      <dgm:prSet/>
      <dgm:spPr/>
      <dgm:t>
        <a:bodyPr/>
        <a:lstStyle/>
        <a:p>
          <a:endParaRPr lang="el-GR"/>
        </a:p>
      </dgm:t>
    </dgm:pt>
    <dgm:pt modelId="{C36D27B3-E537-474E-A475-2AB1E0228683}">
      <dgm:prSet phldrT="[Κείμενο]"/>
      <dgm:spPr/>
      <dgm:t>
        <a:bodyPr/>
        <a:lstStyle/>
        <a:p>
          <a:pPr algn="ctr"/>
          <a:r>
            <a:rPr lang="el-GR" dirty="0" smtClean="0">
              <a:solidFill>
                <a:schemeClr val="tx1"/>
              </a:solidFill>
            </a:rPr>
            <a:t>Επιμελητήριο </a:t>
          </a:r>
          <a:r>
            <a:rPr lang="el-GR" dirty="0" err="1" smtClean="0">
              <a:solidFill>
                <a:schemeClr val="tx1"/>
              </a:solidFill>
            </a:rPr>
            <a:t>Αιτ</a:t>
          </a:r>
          <a:r>
            <a:rPr lang="el-GR" dirty="0" smtClean="0">
              <a:solidFill>
                <a:schemeClr val="tx1"/>
              </a:solidFill>
            </a:rPr>
            <a:t>/</a:t>
          </a:r>
          <a:r>
            <a:rPr lang="el-GR" dirty="0" err="1" smtClean="0">
              <a:solidFill>
                <a:schemeClr val="tx1"/>
              </a:solidFill>
            </a:rPr>
            <a:t>νίας</a:t>
          </a:r>
          <a:r>
            <a:rPr lang="el-GR" dirty="0" smtClean="0">
              <a:solidFill>
                <a:schemeClr val="tx1"/>
              </a:solidFill>
            </a:rPr>
            <a:t> (κ. </a:t>
          </a:r>
          <a:r>
            <a:rPr lang="el-GR" dirty="0" err="1" smtClean="0">
              <a:solidFill>
                <a:schemeClr val="tx1"/>
              </a:solidFill>
            </a:rPr>
            <a:t>Ρόμπολας</a:t>
          </a:r>
          <a:r>
            <a:rPr lang="el-GR" dirty="0" smtClean="0">
              <a:solidFill>
                <a:schemeClr val="tx1"/>
              </a:solidFill>
            </a:rPr>
            <a:t>) – Δήμος Αγρινίου:</a:t>
          </a:r>
        </a:p>
        <a:p>
          <a:pPr algn="ctr"/>
          <a:r>
            <a:rPr lang="el-GR" dirty="0" smtClean="0">
              <a:solidFill>
                <a:schemeClr val="tx1"/>
              </a:solidFill>
            </a:rPr>
            <a:t>για την υποστήριξη της υλοποίησης των προγραμμάτων </a:t>
          </a:r>
        </a:p>
        <a:p>
          <a:pPr algn="ctr"/>
          <a:r>
            <a:rPr lang="el-GR" dirty="0" smtClean="0">
              <a:solidFill>
                <a:schemeClr val="tx1"/>
              </a:solidFill>
            </a:rPr>
            <a:t>Πρακτικής Άσκησης και Εικονικής Επιχείρησης</a:t>
          </a:r>
        </a:p>
        <a:p>
          <a:pPr algn="ctr"/>
          <a:endParaRPr lang="el-GR" dirty="0"/>
        </a:p>
      </dgm:t>
    </dgm:pt>
    <dgm:pt modelId="{AFE73F4A-9888-4101-89A1-9546F708631A}" type="parTrans" cxnId="{8719ED15-ABC7-4610-BCF1-9B257BE6F5A0}">
      <dgm:prSet/>
      <dgm:spPr/>
      <dgm:t>
        <a:bodyPr/>
        <a:lstStyle/>
        <a:p>
          <a:endParaRPr lang="el-GR"/>
        </a:p>
      </dgm:t>
    </dgm:pt>
    <dgm:pt modelId="{6811857F-7E0E-4BDA-8B9C-EACE116C731C}" type="sibTrans" cxnId="{8719ED15-ABC7-4610-BCF1-9B257BE6F5A0}">
      <dgm:prSet/>
      <dgm:spPr/>
      <dgm:t>
        <a:bodyPr/>
        <a:lstStyle/>
        <a:p>
          <a:endParaRPr lang="el-GR"/>
        </a:p>
      </dgm:t>
    </dgm:pt>
    <dgm:pt modelId="{5E8AB958-0816-479A-B8FF-05B042077608}" type="pres">
      <dgm:prSet presAssocID="{977F062B-5CB1-4985-86BB-4CC12CDA4B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62C0E85-562A-4D29-8BBE-390F511560A6}" type="pres">
      <dgm:prSet presAssocID="{CDC27A41-AEF4-4E68-A124-E49BE4118B8C}" presName="parentLin" presStyleCnt="0"/>
      <dgm:spPr/>
    </dgm:pt>
    <dgm:pt modelId="{E076C7C0-330D-433F-9B66-DE8ED0B73B84}" type="pres">
      <dgm:prSet presAssocID="{CDC27A41-AEF4-4E68-A124-E49BE4118B8C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161BF323-27F0-4B01-B839-43006958237E}" type="pres">
      <dgm:prSet presAssocID="{CDC27A41-AEF4-4E68-A124-E49BE4118B8C}" presName="parentText" presStyleLbl="node1" presStyleIdx="0" presStyleCnt="2" custScaleX="131056" custScaleY="53232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C441A9-8F46-4EDD-A997-E5E3CBBA522B}" type="pres">
      <dgm:prSet presAssocID="{CDC27A41-AEF4-4E68-A124-E49BE4118B8C}" presName="negativeSpace" presStyleCnt="0"/>
      <dgm:spPr/>
    </dgm:pt>
    <dgm:pt modelId="{C1C49239-CAE3-460E-ADCF-495ED9B27DE7}" type="pres">
      <dgm:prSet presAssocID="{CDC27A41-AEF4-4E68-A124-E49BE4118B8C}" presName="childText" presStyleLbl="conFgAcc1" presStyleIdx="0" presStyleCnt="2">
        <dgm:presLayoutVars>
          <dgm:bulletEnabled val="1"/>
        </dgm:presLayoutVars>
      </dgm:prSet>
      <dgm:spPr/>
    </dgm:pt>
    <dgm:pt modelId="{033A3209-056C-4413-A162-828B2641E73C}" type="pres">
      <dgm:prSet presAssocID="{A4DCF7F4-92EA-4717-A7AB-335933123D7F}" presName="spaceBetweenRectangles" presStyleCnt="0"/>
      <dgm:spPr/>
    </dgm:pt>
    <dgm:pt modelId="{F775FF00-E313-43CF-8E47-5DB841FBD35E}" type="pres">
      <dgm:prSet presAssocID="{C36D27B3-E537-474E-A475-2AB1E0228683}" presName="parentLin" presStyleCnt="0"/>
      <dgm:spPr/>
    </dgm:pt>
    <dgm:pt modelId="{CC00736F-B085-458F-A89D-2B91CE52E3B3}" type="pres">
      <dgm:prSet presAssocID="{C36D27B3-E537-474E-A475-2AB1E0228683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F4135F0B-23C2-4924-8E74-FB82F136E22F}" type="pres">
      <dgm:prSet presAssocID="{C36D27B3-E537-474E-A475-2AB1E0228683}" presName="parentText" presStyleLbl="node1" presStyleIdx="1" presStyleCnt="2" custScaleX="131528" custScaleY="51885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756E8C-3CE9-4483-9FC5-74E0AE98AE11}" type="pres">
      <dgm:prSet presAssocID="{C36D27B3-E537-474E-A475-2AB1E0228683}" presName="negativeSpace" presStyleCnt="0"/>
      <dgm:spPr/>
    </dgm:pt>
    <dgm:pt modelId="{8974866A-71ED-4CE2-B29B-8FF4FAC96E00}" type="pres">
      <dgm:prSet presAssocID="{C36D27B3-E537-474E-A475-2AB1E022868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719ED15-ABC7-4610-BCF1-9B257BE6F5A0}" srcId="{977F062B-5CB1-4985-86BB-4CC12CDA4BC3}" destId="{C36D27B3-E537-474E-A475-2AB1E0228683}" srcOrd="1" destOrd="0" parTransId="{AFE73F4A-9888-4101-89A1-9546F708631A}" sibTransId="{6811857F-7E0E-4BDA-8B9C-EACE116C731C}"/>
    <dgm:cxn modelId="{9C4D6626-FDD5-4389-A224-7F4C65A7F258}" type="presOf" srcId="{977F062B-5CB1-4985-86BB-4CC12CDA4BC3}" destId="{5E8AB958-0816-479A-B8FF-05B042077608}" srcOrd="0" destOrd="0" presId="urn:microsoft.com/office/officeart/2005/8/layout/list1"/>
    <dgm:cxn modelId="{D484C2AE-360F-4955-AF61-B2C48277AA63}" type="presOf" srcId="{CDC27A41-AEF4-4E68-A124-E49BE4118B8C}" destId="{161BF323-27F0-4B01-B839-43006958237E}" srcOrd="1" destOrd="0" presId="urn:microsoft.com/office/officeart/2005/8/layout/list1"/>
    <dgm:cxn modelId="{DD0C5733-4B8A-4786-AE26-26FC775D154D}" srcId="{977F062B-5CB1-4985-86BB-4CC12CDA4BC3}" destId="{CDC27A41-AEF4-4E68-A124-E49BE4118B8C}" srcOrd="0" destOrd="0" parTransId="{3CFFD748-36A3-48E9-8930-305FF5EA625D}" sibTransId="{A4DCF7F4-92EA-4717-A7AB-335933123D7F}"/>
    <dgm:cxn modelId="{BF7AB632-CC63-4C71-88B5-C5D38BCFF247}" type="presOf" srcId="{C36D27B3-E537-474E-A475-2AB1E0228683}" destId="{F4135F0B-23C2-4924-8E74-FB82F136E22F}" srcOrd="1" destOrd="0" presId="urn:microsoft.com/office/officeart/2005/8/layout/list1"/>
    <dgm:cxn modelId="{FB6F9E49-B993-4A5E-8DFF-4221AE179A7A}" type="presOf" srcId="{C36D27B3-E537-474E-A475-2AB1E0228683}" destId="{CC00736F-B085-458F-A89D-2B91CE52E3B3}" srcOrd="0" destOrd="0" presId="urn:microsoft.com/office/officeart/2005/8/layout/list1"/>
    <dgm:cxn modelId="{1763C145-FD1A-484A-B268-C5FCFE4EFD4A}" type="presOf" srcId="{CDC27A41-AEF4-4E68-A124-E49BE4118B8C}" destId="{E076C7C0-330D-433F-9B66-DE8ED0B73B84}" srcOrd="0" destOrd="0" presId="urn:microsoft.com/office/officeart/2005/8/layout/list1"/>
    <dgm:cxn modelId="{0CBAC24F-404A-4FC2-8BCA-F2FF7D1D3D5B}" type="presParOf" srcId="{5E8AB958-0816-479A-B8FF-05B042077608}" destId="{E62C0E85-562A-4D29-8BBE-390F511560A6}" srcOrd="0" destOrd="0" presId="urn:microsoft.com/office/officeart/2005/8/layout/list1"/>
    <dgm:cxn modelId="{F3888A88-CD05-4925-A4DC-EE9B323A9DB1}" type="presParOf" srcId="{E62C0E85-562A-4D29-8BBE-390F511560A6}" destId="{E076C7C0-330D-433F-9B66-DE8ED0B73B84}" srcOrd="0" destOrd="0" presId="urn:microsoft.com/office/officeart/2005/8/layout/list1"/>
    <dgm:cxn modelId="{6A2428D4-1A90-4CCC-AAC2-4ED5CBD09C86}" type="presParOf" srcId="{E62C0E85-562A-4D29-8BBE-390F511560A6}" destId="{161BF323-27F0-4B01-B839-43006958237E}" srcOrd="1" destOrd="0" presId="urn:microsoft.com/office/officeart/2005/8/layout/list1"/>
    <dgm:cxn modelId="{FEBA7149-F75E-4C8D-9537-A186D768F346}" type="presParOf" srcId="{5E8AB958-0816-479A-B8FF-05B042077608}" destId="{86C441A9-8F46-4EDD-A997-E5E3CBBA522B}" srcOrd="1" destOrd="0" presId="urn:microsoft.com/office/officeart/2005/8/layout/list1"/>
    <dgm:cxn modelId="{D22B3E59-D48A-48FD-A2A6-190FF5A79F05}" type="presParOf" srcId="{5E8AB958-0816-479A-B8FF-05B042077608}" destId="{C1C49239-CAE3-460E-ADCF-495ED9B27DE7}" srcOrd="2" destOrd="0" presId="urn:microsoft.com/office/officeart/2005/8/layout/list1"/>
    <dgm:cxn modelId="{7D0FAF8F-DBEC-4707-8784-A6C7ADC3A018}" type="presParOf" srcId="{5E8AB958-0816-479A-B8FF-05B042077608}" destId="{033A3209-056C-4413-A162-828B2641E73C}" srcOrd="3" destOrd="0" presId="urn:microsoft.com/office/officeart/2005/8/layout/list1"/>
    <dgm:cxn modelId="{E02AE632-8665-4613-AA59-292F1CD834EB}" type="presParOf" srcId="{5E8AB958-0816-479A-B8FF-05B042077608}" destId="{F775FF00-E313-43CF-8E47-5DB841FBD35E}" srcOrd="4" destOrd="0" presId="urn:microsoft.com/office/officeart/2005/8/layout/list1"/>
    <dgm:cxn modelId="{6D8F994B-FAE5-4F47-AEB6-EC5792A2898F}" type="presParOf" srcId="{F775FF00-E313-43CF-8E47-5DB841FBD35E}" destId="{CC00736F-B085-458F-A89D-2B91CE52E3B3}" srcOrd="0" destOrd="0" presId="urn:microsoft.com/office/officeart/2005/8/layout/list1"/>
    <dgm:cxn modelId="{2C93EB54-6377-4F17-BC03-69B48B66DD05}" type="presParOf" srcId="{F775FF00-E313-43CF-8E47-5DB841FBD35E}" destId="{F4135F0B-23C2-4924-8E74-FB82F136E22F}" srcOrd="1" destOrd="0" presId="urn:microsoft.com/office/officeart/2005/8/layout/list1"/>
    <dgm:cxn modelId="{44D25F8F-B5C4-40A6-BD6B-D8B31CD2A302}" type="presParOf" srcId="{5E8AB958-0816-479A-B8FF-05B042077608}" destId="{E8756E8C-3CE9-4483-9FC5-74E0AE98AE11}" srcOrd="5" destOrd="0" presId="urn:microsoft.com/office/officeart/2005/8/layout/list1"/>
    <dgm:cxn modelId="{66C3C562-9DBF-474C-A1A1-B5A325727663}" type="presParOf" srcId="{5E8AB958-0816-479A-B8FF-05B042077608}" destId="{8974866A-71ED-4CE2-B29B-8FF4FAC96E0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F8B673-A582-4F8E-AB53-19E3B67CB00F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D17704FB-508B-4522-A850-112739B3D400}">
      <dgm:prSet phldrT="[Κείμενο]" custT="1"/>
      <dgm:spPr/>
      <dgm:t>
        <a:bodyPr/>
        <a:lstStyle/>
        <a:p>
          <a:pPr algn="ctr"/>
          <a:r>
            <a:rPr lang="el-GR" sz="3500" b="1" dirty="0" smtClean="0"/>
            <a:t>ΕΚΠΑΙΔΕΥΤΙΚΟ ΠΡΟΓΡΑΜΜΑ</a:t>
          </a:r>
          <a:endParaRPr lang="el-GR" sz="3500" b="1" dirty="0"/>
        </a:p>
      </dgm:t>
    </dgm:pt>
    <dgm:pt modelId="{0CAB46DF-A274-4E47-A0FC-ED23ED7C8B73}" type="parTrans" cxnId="{CCE33DEB-7A18-4BCA-A0F8-D88B1FC4F2FF}">
      <dgm:prSet/>
      <dgm:spPr/>
      <dgm:t>
        <a:bodyPr/>
        <a:lstStyle/>
        <a:p>
          <a:endParaRPr lang="el-GR"/>
        </a:p>
      </dgm:t>
    </dgm:pt>
    <dgm:pt modelId="{5BC6B7D9-51A0-4193-B4BE-B10B2A265A78}" type="sibTrans" cxnId="{CCE33DEB-7A18-4BCA-A0F8-D88B1FC4F2FF}">
      <dgm:prSet/>
      <dgm:spPr/>
      <dgm:t>
        <a:bodyPr/>
        <a:lstStyle/>
        <a:p>
          <a:endParaRPr lang="el-GR"/>
        </a:p>
      </dgm:t>
    </dgm:pt>
    <dgm:pt modelId="{4AEFA8A7-A8C7-48C4-BDE6-C4BC243C0C0E}">
      <dgm:prSet phldrT="[Κείμενο]"/>
      <dgm:spPr/>
      <dgm:t>
        <a:bodyPr/>
        <a:lstStyle/>
        <a:p>
          <a:r>
            <a:rPr lang="el-GR" dirty="0" smtClean="0"/>
            <a:t>Βασίζεται στην αρχή: </a:t>
          </a:r>
          <a:r>
            <a:rPr lang="el-GR" b="1" dirty="0" smtClean="0">
              <a:solidFill>
                <a:schemeClr val="tx1"/>
              </a:solidFill>
            </a:rPr>
            <a:t>«</a:t>
          </a:r>
          <a:r>
            <a:rPr lang="el-GR" b="1" dirty="0" smtClean="0">
              <a:solidFill>
                <a:srgbClr val="FF0000"/>
              </a:solidFill>
            </a:rPr>
            <a:t>εκμάθηση μέσα από την πράξη</a:t>
          </a:r>
          <a:r>
            <a:rPr lang="el-GR" dirty="0" smtClean="0"/>
            <a:t>»</a:t>
          </a:r>
          <a:endParaRPr lang="el-GR" dirty="0"/>
        </a:p>
      </dgm:t>
    </dgm:pt>
    <dgm:pt modelId="{2AB4EF2C-1B06-4917-8A7E-C52401C9881F}" type="parTrans" cxnId="{1165F761-FFEC-4186-ABAC-4E1513EE500D}">
      <dgm:prSet/>
      <dgm:spPr/>
      <dgm:t>
        <a:bodyPr/>
        <a:lstStyle/>
        <a:p>
          <a:endParaRPr lang="el-GR"/>
        </a:p>
      </dgm:t>
    </dgm:pt>
    <dgm:pt modelId="{BECB39C8-CA2B-459D-81D8-907D20EC85FF}" type="sibTrans" cxnId="{1165F761-FFEC-4186-ABAC-4E1513EE500D}">
      <dgm:prSet/>
      <dgm:spPr/>
      <dgm:t>
        <a:bodyPr/>
        <a:lstStyle/>
        <a:p>
          <a:endParaRPr lang="el-GR"/>
        </a:p>
      </dgm:t>
    </dgm:pt>
    <dgm:pt modelId="{D3486704-97C2-41A7-8C1A-25EC19F2B24E}">
      <dgm:prSet phldrT="[Κείμενο]" custT="1"/>
      <dgm:spPr/>
      <dgm:t>
        <a:bodyPr/>
        <a:lstStyle/>
        <a:p>
          <a:pPr algn="ctr"/>
          <a:r>
            <a:rPr lang="el-GR" sz="3500" b="1" dirty="0" smtClean="0"/>
            <a:t>ΗΛΙΚΙΑΚΗ ΟΜΑΔΑ ΜΑΘΗΤΩΝ</a:t>
          </a:r>
          <a:endParaRPr lang="el-GR" sz="3500" b="1" dirty="0"/>
        </a:p>
      </dgm:t>
    </dgm:pt>
    <dgm:pt modelId="{51F2E90B-C817-49AE-9BC4-FDFEA384257E}" type="parTrans" cxnId="{770F9D80-6CDC-48E3-B3BE-54B143628E30}">
      <dgm:prSet/>
      <dgm:spPr/>
      <dgm:t>
        <a:bodyPr/>
        <a:lstStyle/>
        <a:p>
          <a:endParaRPr lang="el-GR"/>
        </a:p>
      </dgm:t>
    </dgm:pt>
    <dgm:pt modelId="{CD16C40F-C5EF-4E87-A99D-99F02B37878E}" type="sibTrans" cxnId="{770F9D80-6CDC-48E3-B3BE-54B143628E30}">
      <dgm:prSet/>
      <dgm:spPr/>
      <dgm:t>
        <a:bodyPr/>
        <a:lstStyle/>
        <a:p>
          <a:endParaRPr lang="el-GR"/>
        </a:p>
      </dgm:t>
    </dgm:pt>
    <dgm:pt modelId="{B7A93D1E-FB2D-4811-8987-DCFBBDB1C450}">
      <dgm:prSet phldrT="[Κείμενο]"/>
      <dgm:spPr/>
      <dgm:t>
        <a:bodyPr/>
        <a:lstStyle/>
        <a:p>
          <a:r>
            <a:rPr lang="el-GR" dirty="0" smtClean="0"/>
            <a:t>Μαθητές ηλικίας </a:t>
          </a:r>
          <a:r>
            <a:rPr lang="el-GR" b="1" dirty="0" smtClean="0">
              <a:solidFill>
                <a:srgbClr val="B88800"/>
              </a:solidFill>
            </a:rPr>
            <a:t>15-18 ετών</a:t>
          </a:r>
          <a:endParaRPr lang="el-GR" b="1" dirty="0">
            <a:solidFill>
              <a:srgbClr val="B88800"/>
            </a:solidFill>
          </a:endParaRPr>
        </a:p>
      </dgm:t>
    </dgm:pt>
    <dgm:pt modelId="{1B8C56E9-2AC4-40AA-8BE1-3D12B352A606}" type="parTrans" cxnId="{E5F69A1C-4EE0-48B9-AF43-B25CC4960BB7}">
      <dgm:prSet/>
      <dgm:spPr/>
      <dgm:t>
        <a:bodyPr/>
        <a:lstStyle/>
        <a:p>
          <a:endParaRPr lang="el-GR"/>
        </a:p>
      </dgm:t>
    </dgm:pt>
    <dgm:pt modelId="{256E5277-C9A2-4ECB-AFB5-367516316081}" type="sibTrans" cxnId="{E5F69A1C-4EE0-48B9-AF43-B25CC4960BB7}">
      <dgm:prSet/>
      <dgm:spPr/>
      <dgm:t>
        <a:bodyPr/>
        <a:lstStyle/>
        <a:p>
          <a:endParaRPr lang="el-GR"/>
        </a:p>
      </dgm:t>
    </dgm:pt>
    <dgm:pt modelId="{191D6EF9-74E1-40A2-8AA1-EB7CB220606B}">
      <dgm:prSet/>
      <dgm:spPr/>
      <dgm:t>
        <a:bodyPr/>
        <a:lstStyle/>
        <a:p>
          <a:endParaRPr lang="el-GR"/>
        </a:p>
      </dgm:t>
    </dgm:pt>
    <dgm:pt modelId="{7F3DF33A-3EF5-4734-ACF6-FC373AB2FEDD}" type="parTrans" cxnId="{14F088A2-7E96-4336-92F0-0984C45F6C1B}">
      <dgm:prSet/>
      <dgm:spPr/>
      <dgm:t>
        <a:bodyPr/>
        <a:lstStyle/>
        <a:p>
          <a:endParaRPr lang="el-GR"/>
        </a:p>
      </dgm:t>
    </dgm:pt>
    <dgm:pt modelId="{E3592A97-CC8B-4DDA-B4D4-5DC3E0B13FAB}" type="sibTrans" cxnId="{14F088A2-7E96-4336-92F0-0984C45F6C1B}">
      <dgm:prSet/>
      <dgm:spPr/>
      <dgm:t>
        <a:bodyPr/>
        <a:lstStyle/>
        <a:p>
          <a:endParaRPr lang="el-GR"/>
        </a:p>
      </dgm:t>
    </dgm:pt>
    <dgm:pt modelId="{2BA0B410-3596-46B0-A75C-D7EA14E6EFC1}" type="pres">
      <dgm:prSet presAssocID="{D4F8B673-A582-4F8E-AB53-19E3B67CB0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15D09D9-F3B6-4AA3-94B9-BAE3F09680F5}" type="pres">
      <dgm:prSet presAssocID="{D17704FB-508B-4522-A850-112739B3D4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B8928C-7E54-46D1-B7D4-1297FFE2E7E6}" type="pres">
      <dgm:prSet presAssocID="{D17704FB-508B-4522-A850-112739B3D40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E5FF42-DC4B-4F34-89A5-D21C451AF5CB}" type="pres">
      <dgm:prSet presAssocID="{D3486704-97C2-41A7-8C1A-25EC19F2B2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1D138C-D9C9-41E0-A09B-85EB315460D7}" type="pres">
      <dgm:prSet presAssocID="{D3486704-97C2-41A7-8C1A-25EC19F2B24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FE45C2-292C-400F-BC25-1EDDDD822BAE}" type="pres">
      <dgm:prSet presAssocID="{191D6EF9-74E1-40A2-8AA1-EB7CB220606B}" presName="parentText" presStyleLbl="node1" presStyleIdx="2" presStyleCnt="3" custScaleY="12095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152D3F9-4D43-4C8A-8A7F-5FBE70924911}" type="presOf" srcId="{D3486704-97C2-41A7-8C1A-25EC19F2B24E}" destId="{2FE5FF42-DC4B-4F34-89A5-D21C451AF5CB}" srcOrd="0" destOrd="0" presId="urn:microsoft.com/office/officeart/2005/8/layout/vList2"/>
    <dgm:cxn modelId="{EF694EBF-6217-4E25-8698-258316A146EC}" type="presOf" srcId="{B7A93D1E-FB2D-4811-8987-DCFBBDB1C450}" destId="{651D138C-D9C9-41E0-A09B-85EB315460D7}" srcOrd="0" destOrd="0" presId="urn:microsoft.com/office/officeart/2005/8/layout/vList2"/>
    <dgm:cxn modelId="{C2D1FE67-D58F-4868-9C90-1C0FF45808C5}" type="presOf" srcId="{4AEFA8A7-A8C7-48C4-BDE6-C4BC243C0C0E}" destId="{72B8928C-7E54-46D1-B7D4-1297FFE2E7E6}" srcOrd="0" destOrd="0" presId="urn:microsoft.com/office/officeart/2005/8/layout/vList2"/>
    <dgm:cxn modelId="{14F088A2-7E96-4336-92F0-0984C45F6C1B}" srcId="{D4F8B673-A582-4F8E-AB53-19E3B67CB00F}" destId="{191D6EF9-74E1-40A2-8AA1-EB7CB220606B}" srcOrd="2" destOrd="0" parTransId="{7F3DF33A-3EF5-4734-ACF6-FC373AB2FEDD}" sibTransId="{E3592A97-CC8B-4DDA-B4D4-5DC3E0B13FAB}"/>
    <dgm:cxn modelId="{8BB7295D-1546-42DB-BBEB-E1BBE5A791FA}" type="presOf" srcId="{D17704FB-508B-4522-A850-112739B3D400}" destId="{115D09D9-F3B6-4AA3-94B9-BAE3F09680F5}" srcOrd="0" destOrd="0" presId="urn:microsoft.com/office/officeart/2005/8/layout/vList2"/>
    <dgm:cxn modelId="{E5F69A1C-4EE0-48B9-AF43-B25CC4960BB7}" srcId="{D3486704-97C2-41A7-8C1A-25EC19F2B24E}" destId="{B7A93D1E-FB2D-4811-8987-DCFBBDB1C450}" srcOrd="0" destOrd="0" parTransId="{1B8C56E9-2AC4-40AA-8BE1-3D12B352A606}" sibTransId="{256E5277-C9A2-4ECB-AFB5-367516316081}"/>
    <dgm:cxn modelId="{CCE33DEB-7A18-4BCA-A0F8-D88B1FC4F2FF}" srcId="{D4F8B673-A582-4F8E-AB53-19E3B67CB00F}" destId="{D17704FB-508B-4522-A850-112739B3D400}" srcOrd="0" destOrd="0" parTransId="{0CAB46DF-A274-4E47-A0FC-ED23ED7C8B73}" sibTransId="{5BC6B7D9-51A0-4193-B4BE-B10B2A265A78}"/>
    <dgm:cxn modelId="{6195921E-A0E2-4832-9903-F216E8B04DBC}" type="presOf" srcId="{191D6EF9-74E1-40A2-8AA1-EB7CB220606B}" destId="{E8FE45C2-292C-400F-BC25-1EDDDD822BAE}" srcOrd="0" destOrd="0" presId="urn:microsoft.com/office/officeart/2005/8/layout/vList2"/>
    <dgm:cxn modelId="{770F9D80-6CDC-48E3-B3BE-54B143628E30}" srcId="{D4F8B673-A582-4F8E-AB53-19E3B67CB00F}" destId="{D3486704-97C2-41A7-8C1A-25EC19F2B24E}" srcOrd="1" destOrd="0" parTransId="{51F2E90B-C817-49AE-9BC4-FDFEA384257E}" sibTransId="{CD16C40F-C5EF-4E87-A99D-99F02B37878E}"/>
    <dgm:cxn modelId="{4F2E3E29-1FA0-48A1-9FFC-430611AD66D4}" type="presOf" srcId="{D4F8B673-A582-4F8E-AB53-19E3B67CB00F}" destId="{2BA0B410-3596-46B0-A75C-D7EA14E6EFC1}" srcOrd="0" destOrd="0" presId="urn:microsoft.com/office/officeart/2005/8/layout/vList2"/>
    <dgm:cxn modelId="{1165F761-FFEC-4186-ABAC-4E1513EE500D}" srcId="{D17704FB-508B-4522-A850-112739B3D400}" destId="{4AEFA8A7-A8C7-48C4-BDE6-C4BC243C0C0E}" srcOrd="0" destOrd="0" parTransId="{2AB4EF2C-1B06-4917-8A7E-C52401C9881F}" sibTransId="{BECB39C8-CA2B-459D-81D8-907D20EC85FF}"/>
    <dgm:cxn modelId="{9637CEC6-FA45-40E9-8A11-CCBD868AC85A}" type="presParOf" srcId="{2BA0B410-3596-46B0-A75C-D7EA14E6EFC1}" destId="{115D09D9-F3B6-4AA3-94B9-BAE3F09680F5}" srcOrd="0" destOrd="0" presId="urn:microsoft.com/office/officeart/2005/8/layout/vList2"/>
    <dgm:cxn modelId="{B97B9D8B-FBEA-4FDF-B1B7-E9257D3C348D}" type="presParOf" srcId="{2BA0B410-3596-46B0-A75C-D7EA14E6EFC1}" destId="{72B8928C-7E54-46D1-B7D4-1297FFE2E7E6}" srcOrd="1" destOrd="0" presId="urn:microsoft.com/office/officeart/2005/8/layout/vList2"/>
    <dgm:cxn modelId="{8B20BB51-E027-4019-B3A9-09E4D7DF7216}" type="presParOf" srcId="{2BA0B410-3596-46B0-A75C-D7EA14E6EFC1}" destId="{2FE5FF42-DC4B-4F34-89A5-D21C451AF5CB}" srcOrd="2" destOrd="0" presId="urn:microsoft.com/office/officeart/2005/8/layout/vList2"/>
    <dgm:cxn modelId="{B80D6D64-EC28-43B9-B499-F860881DE314}" type="presParOf" srcId="{2BA0B410-3596-46B0-A75C-D7EA14E6EFC1}" destId="{651D138C-D9C9-41E0-A09B-85EB315460D7}" srcOrd="3" destOrd="0" presId="urn:microsoft.com/office/officeart/2005/8/layout/vList2"/>
    <dgm:cxn modelId="{BC1E4BC3-37FA-46C4-AE8D-0DEEF556B88A}" type="presParOf" srcId="{2BA0B410-3596-46B0-A75C-D7EA14E6EFC1}" destId="{E8FE45C2-292C-400F-BC25-1EDDDD822B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40CA25-57FE-46B9-AAD0-9CD15A5BB656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DC5D351-6122-4CAC-A7DE-B51F7C4A2855}">
      <dgm:prSet phldrT="[Κείμενο]"/>
      <dgm:spPr/>
      <dgm:t>
        <a:bodyPr/>
        <a:lstStyle/>
        <a:p>
          <a:r>
            <a:rPr lang="el-GR" b="1" dirty="0" smtClean="0">
              <a:solidFill>
                <a:srgbClr val="92D050"/>
              </a:solidFill>
            </a:rPr>
            <a:t>Μη κερδοσκοπικός </a:t>
          </a:r>
          <a:r>
            <a:rPr lang="el-GR" dirty="0" smtClean="0"/>
            <a:t>οργανισμός – Ιδρύθηκε τον Νοέμβριο του 2005</a:t>
          </a:r>
          <a:endParaRPr lang="el-GR" dirty="0"/>
        </a:p>
      </dgm:t>
    </dgm:pt>
    <dgm:pt modelId="{DC2E64E6-9DB2-4F61-999F-2F9D2A480266}" type="parTrans" cxnId="{D8B2E50D-7F58-4C75-9F30-8B8E8108124D}">
      <dgm:prSet/>
      <dgm:spPr/>
      <dgm:t>
        <a:bodyPr/>
        <a:lstStyle/>
        <a:p>
          <a:endParaRPr lang="el-GR"/>
        </a:p>
      </dgm:t>
    </dgm:pt>
    <dgm:pt modelId="{90462117-B3C2-4875-831B-000A1C1F5359}" type="sibTrans" cxnId="{D8B2E50D-7F58-4C75-9F30-8B8E8108124D}">
      <dgm:prSet/>
      <dgm:spPr/>
      <dgm:t>
        <a:bodyPr/>
        <a:lstStyle/>
        <a:p>
          <a:endParaRPr lang="el-GR"/>
        </a:p>
      </dgm:t>
    </dgm:pt>
    <dgm:pt modelId="{4B825F18-FAAD-44A8-B41E-47831E083D6B}">
      <dgm:prSet phldrT="[Κείμενο]"/>
      <dgm:spPr/>
      <dgm:t>
        <a:bodyPr/>
        <a:lstStyle/>
        <a:p>
          <a:r>
            <a:rPr lang="el-GR" dirty="0" smtClean="0"/>
            <a:t>Αποτελεί μέλος του παγκόσμιου οργανισμού εκπαίδευσης και επιχειρηματικότητας </a:t>
          </a:r>
          <a:r>
            <a:rPr lang="en-US" b="1" dirty="0" smtClean="0">
              <a:solidFill>
                <a:srgbClr val="92D050"/>
              </a:solidFill>
            </a:rPr>
            <a:t>Junior Achievement Worldwide</a:t>
          </a:r>
          <a:endParaRPr lang="el-GR" b="1" dirty="0">
            <a:solidFill>
              <a:srgbClr val="92D050"/>
            </a:solidFill>
          </a:endParaRPr>
        </a:p>
      </dgm:t>
    </dgm:pt>
    <dgm:pt modelId="{2E46A8F2-6A6C-4BD1-8436-37FE22CFC9EC}" type="parTrans" cxnId="{08E25E2E-7C08-4014-B702-1A27D713440E}">
      <dgm:prSet/>
      <dgm:spPr/>
      <dgm:t>
        <a:bodyPr/>
        <a:lstStyle/>
        <a:p>
          <a:endParaRPr lang="el-GR"/>
        </a:p>
      </dgm:t>
    </dgm:pt>
    <dgm:pt modelId="{32B84A6A-0B89-48B0-B563-4907AAB4D267}" type="sibTrans" cxnId="{08E25E2E-7C08-4014-B702-1A27D713440E}">
      <dgm:prSet/>
      <dgm:spPr/>
      <dgm:t>
        <a:bodyPr/>
        <a:lstStyle/>
        <a:p>
          <a:endParaRPr lang="el-GR"/>
        </a:p>
      </dgm:t>
    </dgm:pt>
    <dgm:pt modelId="{12C76F68-3157-4606-B40F-166AD42D5BF4}">
      <dgm:prSet phldrT="[Κείμενο]"/>
      <dgm:spPr/>
      <dgm:t>
        <a:bodyPr/>
        <a:lstStyle/>
        <a:p>
          <a:r>
            <a:rPr lang="el-GR" b="1" dirty="0" smtClean="0">
              <a:solidFill>
                <a:srgbClr val="B88800"/>
              </a:solidFill>
            </a:rPr>
            <a:t>Όραμα: </a:t>
          </a:r>
          <a:r>
            <a:rPr lang="el-GR" dirty="0" smtClean="0"/>
            <a:t>Βοήθεια στους νέους να δημιουργήσουν τις δικές τους </a:t>
          </a:r>
          <a:r>
            <a:rPr lang="el-GR" b="1" dirty="0" smtClean="0">
              <a:solidFill>
                <a:schemeClr val="bg1"/>
              </a:solidFill>
            </a:rPr>
            <a:t>θέσεις εργασίας </a:t>
          </a:r>
          <a:r>
            <a:rPr lang="el-GR" dirty="0" smtClean="0"/>
            <a:t>μέσω παγκόσμιων προγραμμάτων </a:t>
          </a:r>
          <a:r>
            <a:rPr lang="el-GR" b="1" dirty="0" smtClean="0">
              <a:solidFill>
                <a:schemeClr val="bg1"/>
              </a:solidFill>
            </a:rPr>
            <a:t>βιωματικής και συνεργατικής μάθησης</a:t>
          </a:r>
          <a:endParaRPr lang="el-GR" b="1" dirty="0">
            <a:solidFill>
              <a:schemeClr val="bg1"/>
            </a:solidFill>
          </a:endParaRPr>
        </a:p>
      </dgm:t>
    </dgm:pt>
    <dgm:pt modelId="{3790A6E0-C118-489D-94C2-8428B777346A}" type="parTrans" cxnId="{18DCA4CC-D41E-4E13-AEAB-B1D3AB565F4E}">
      <dgm:prSet/>
      <dgm:spPr/>
      <dgm:t>
        <a:bodyPr/>
        <a:lstStyle/>
        <a:p>
          <a:endParaRPr lang="el-GR"/>
        </a:p>
      </dgm:t>
    </dgm:pt>
    <dgm:pt modelId="{2D1BFF00-C6D3-41CB-9708-FD99FE96CC01}" type="sibTrans" cxnId="{18DCA4CC-D41E-4E13-AEAB-B1D3AB565F4E}">
      <dgm:prSet/>
      <dgm:spPr/>
      <dgm:t>
        <a:bodyPr/>
        <a:lstStyle/>
        <a:p>
          <a:endParaRPr lang="el-GR"/>
        </a:p>
      </dgm:t>
    </dgm:pt>
    <dgm:pt modelId="{35D0F8C7-944C-4D6D-8576-3EC8571AD054}" type="pres">
      <dgm:prSet presAssocID="{8E40CA25-57FE-46B9-AAD0-9CD15A5BB6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F5EC5F95-FF3F-4C54-8F2F-16B737595778}" type="pres">
      <dgm:prSet presAssocID="{8E40CA25-57FE-46B9-AAD0-9CD15A5BB656}" presName="Name1" presStyleCnt="0"/>
      <dgm:spPr/>
    </dgm:pt>
    <dgm:pt modelId="{230EA864-72EC-446E-92FA-CC153819919D}" type="pres">
      <dgm:prSet presAssocID="{8E40CA25-57FE-46B9-AAD0-9CD15A5BB656}" presName="cycle" presStyleCnt="0"/>
      <dgm:spPr/>
    </dgm:pt>
    <dgm:pt modelId="{A9B1649A-55F7-44FF-A864-E4D96BBDE2E6}" type="pres">
      <dgm:prSet presAssocID="{8E40CA25-57FE-46B9-AAD0-9CD15A5BB656}" presName="srcNode" presStyleLbl="node1" presStyleIdx="0" presStyleCnt="3"/>
      <dgm:spPr/>
    </dgm:pt>
    <dgm:pt modelId="{A6A537C0-B30F-416B-B7EC-58746620B606}" type="pres">
      <dgm:prSet presAssocID="{8E40CA25-57FE-46B9-AAD0-9CD15A5BB656}" presName="conn" presStyleLbl="parChTrans1D2" presStyleIdx="0" presStyleCnt="1"/>
      <dgm:spPr/>
      <dgm:t>
        <a:bodyPr/>
        <a:lstStyle/>
        <a:p>
          <a:endParaRPr lang="el-GR"/>
        </a:p>
      </dgm:t>
    </dgm:pt>
    <dgm:pt modelId="{064A3354-E751-4AE5-90D6-E8177553DAE6}" type="pres">
      <dgm:prSet presAssocID="{8E40CA25-57FE-46B9-AAD0-9CD15A5BB656}" presName="extraNode" presStyleLbl="node1" presStyleIdx="0" presStyleCnt="3"/>
      <dgm:spPr/>
    </dgm:pt>
    <dgm:pt modelId="{0A52EB33-3DEF-405B-9822-4165F116D903}" type="pres">
      <dgm:prSet presAssocID="{8E40CA25-57FE-46B9-AAD0-9CD15A5BB656}" presName="dstNode" presStyleLbl="node1" presStyleIdx="0" presStyleCnt="3"/>
      <dgm:spPr/>
    </dgm:pt>
    <dgm:pt modelId="{695452F2-1EB7-438A-BCD1-C0FD654FB540}" type="pres">
      <dgm:prSet presAssocID="{2DC5D351-6122-4CAC-A7DE-B51F7C4A285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E6AE0F-0376-41AA-A684-1F5AE2896F9A}" type="pres">
      <dgm:prSet presAssocID="{2DC5D351-6122-4CAC-A7DE-B51F7C4A2855}" presName="accent_1" presStyleCnt="0"/>
      <dgm:spPr/>
    </dgm:pt>
    <dgm:pt modelId="{8A11BB4B-BBD4-419E-B080-2999F74F1E86}" type="pres">
      <dgm:prSet presAssocID="{2DC5D351-6122-4CAC-A7DE-B51F7C4A2855}" presName="accentRepeatNode" presStyleLbl="solidFgAcc1" presStyleIdx="0" presStyleCnt="3"/>
      <dgm:spPr/>
    </dgm:pt>
    <dgm:pt modelId="{8C5A03EB-62E6-4C99-A6CF-9E64F36696E5}" type="pres">
      <dgm:prSet presAssocID="{4B825F18-FAAD-44A8-B41E-47831E083D6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DA197C-CC4C-4A2F-965E-C5C67EB5751A}" type="pres">
      <dgm:prSet presAssocID="{4B825F18-FAAD-44A8-B41E-47831E083D6B}" presName="accent_2" presStyleCnt="0"/>
      <dgm:spPr/>
    </dgm:pt>
    <dgm:pt modelId="{B773F5B3-7C91-4765-8897-7C4A70B8A03E}" type="pres">
      <dgm:prSet presAssocID="{4B825F18-FAAD-44A8-B41E-47831E083D6B}" presName="accentRepeatNode" presStyleLbl="solidFgAcc1" presStyleIdx="1" presStyleCnt="3"/>
      <dgm:spPr/>
    </dgm:pt>
    <dgm:pt modelId="{69DBCE10-B2F7-4201-B372-A562172820AF}" type="pres">
      <dgm:prSet presAssocID="{12C76F68-3157-4606-B40F-166AD42D5BF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4D69F1-721F-4EDA-87D8-DB32FD02A7D9}" type="pres">
      <dgm:prSet presAssocID="{12C76F68-3157-4606-B40F-166AD42D5BF4}" presName="accent_3" presStyleCnt="0"/>
      <dgm:spPr/>
    </dgm:pt>
    <dgm:pt modelId="{1CD1B2E2-F5A8-4146-B818-5C464186B1B1}" type="pres">
      <dgm:prSet presAssocID="{12C76F68-3157-4606-B40F-166AD42D5BF4}" presName="accentRepeatNode" presStyleLbl="solidFgAcc1" presStyleIdx="2" presStyleCnt="3"/>
      <dgm:spPr/>
    </dgm:pt>
  </dgm:ptLst>
  <dgm:cxnLst>
    <dgm:cxn modelId="{08E25E2E-7C08-4014-B702-1A27D713440E}" srcId="{8E40CA25-57FE-46B9-AAD0-9CD15A5BB656}" destId="{4B825F18-FAAD-44A8-B41E-47831E083D6B}" srcOrd="1" destOrd="0" parTransId="{2E46A8F2-6A6C-4BD1-8436-37FE22CFC9EC}" sibTransId="{32B84A6A-0B89-48B0-B563-4907AAB4D267}"/>
    <dgm:cxn modelId="{2DFE8E66-7DB3-4ECF-A7D8-3B166A1658AA}" type="presOf" srcId="{12C76F68-3157-4606-B40F-166AD42D5BF4}" destId="{69DBCE10-B2F7-4201-B372-A562172820AF}" srcOrd="0" destOrd="0" presId="urn:microsoft.com/office/officeart/2008/layout/VerticalCurvedList"/>
    <dgm:cxn modelId="{55BEA21B-B507-4124-BED2-A6634749B3F8}" type="presOf" srcId="{4B825F18-FAAD-44A8-B41E-47831E083D6B}" destId="{8C5A03EB-62E6-4C99-A6CF-9E64F36696E5}" srcOrd="0" destOrd="0" presId="urn:microsoft.com/office/officeart/2008/layout/VerticalCurvedList"/>
    <dgm:cxn modelId="{18DCA4CC-D41E-4E13-AEAB-B1D3AB565F4E}" srcId="{8E40CA25-57FE-46B9-AAD0-9CD15A5BB656}" destId="{12C76F68-3157-4606-B40F-166AD42D5BF4}" srcOrd="2" destOrd="0" parTransId="{3790A6E0-C118-489D-94C2-8428B777346A}" sibTransId="{2D1BFF00-C6D3-41CB-9708-FD99FE96CC01}"/>
    <dgm:cxn modelId="{2AA20DD4-77D7-49A1-A43E-D3826FA6534D}" type="presOf" srcId="{2DC5D351-6122-4CAC-A7DE-B51F7C4A2855}" destId="{695452F2-1EB7-438A-BCD1-C0FD654FB540}" srcOrd="0" destOrd="0" presId="urn:microsoft.com/office/officeart/2008/layout/VerticalCurvedList"/>
    <dgm:cxn modelId="{5DDF465D-0527-4E25-8623-F0BE2B0CDEAD}" type="presOf" srcId="{90462117-B3C2-4875-831B-000A1C1F5359}" destId="{A6A537C0-B30F-416B-B7EC-58746620B606}" srcOrd="0" destOrd="0" presId="urn:microsoft.com/office/officeart/2008/layout/VerticalCurvedList"/>
    <dgm:cxn modelId="{D8B2E50D-7F58-4C75-9F30-8B8E8108124D}" srcId="{8E40CA25-57FE-46B9-AAD0-9CD15A5BB656}" destId="{2DC5D351-6122-4CAC-A7DE-B51F7C4A2855}" srcOrd="0" destOrd="0" parTransId="{DC2E64E6-9DB2-4F61-999F-2F9D2A480266}" sibTransId="{90462117-B3C2-4875-831B-000A1C1F5359}"/>
    <dgm:cxn modelId="{54D6DD39-F803-4FB6-8501-17B8046E8EA4}" type="presOf" srcId="{8E40CA25-57FE-46B9-AAD0-9CD15A5BB656}" destId="{35D0F8C7-944C-4D6D-8576-3EC8571AD054}" srcOrd="0" destOrd="0" presId="urn:microsoft.com/office/officeart/2008/layout/VerticalCurvedList"/>
    <dgm:cxn modelId="{A98DC1AA-7912-40B8-A128-CB82D0F12C69}" type="presParOf" srcId="{35D0F8C7-944C-4D6D-8576-3EC8571AD054}" destId="{F5EC5F95-FF3F-4C54-8F2F-16B737595778}" srcOrd="0" destOrd="0" presId="urn:microsoft.com/office/officeart/2008/layout/VerticalCurvedList"/>
    <dgm:cxn modelId="{BF840DB0-0B81-47E4-BC26-F2CE0DF1B775}" type="presParOf" srcId="{F5EC5F95-FF3F-4C54-8F2F-16B737595778}" destId="{230EA864-72EC-446E-92FA-CC153819919D}" srcOrd="0" destOrd="0" presId="urn:microsoft.com/office/officeart/2008/layout/VerticalCurvedList"/>
    <dgm:cxn modelId="{4FF91998-948F-4DF4-A701-0CEBA3A91032}" type="presParOf" srcId="{230EA864-72EC-446E-92FA-CC153819919D}" destId="{A9B1649A-55F7-44FF-A864-E4D96BBDE2E6}" srcOrd="0" destOrd="0" presId="urn:microsoft.com/office/officeart/2008/layout/VerticalCurvedList"/>
    <dgm:cxn modelId="{68DA49E6-255A-4853-A99A-4860DC89C6AE}" type="presParOf" srcId="{230EA864-72EC-446E-92FA-CC153819919D}" destId="{A6A537C0-B30F-416B-B7EC-58746620B606}" srcOrd="1" destOrd="0" presId="urn:microsoft.com/office/officeart/2008/layout/VerticalCurvedList"/>
    <dgm:cxn modelId="{51115BCD-7D8E-4300-80D3-4DDC44C84197}" type="presParOf" srcId="{230EA864-72EC-446E-92FA-CC153819919D}" destId="{064A3354-E751-4AE5-90D6-E8177553DAE6}" srcOrd="2" destOrd="0" presId="urn:microsoft.com/office/officeart/2008/layout/VerticalCurvedList"/>
    <dgm:cxn modelId="{7586A64C-83C5-4D3B-AB8B-28DEBDDC4BC3}" type="presParOf" srcId="{230EA864-72EC-446E-92FA-CC153819919D}" destId="{0A52EB33-3DEF-405B-9822-4165F116D903}" srcOrd="3" destOrd="0" presId="urn:microsoft.com/office/officeart/2008/layout/VerticalCurvedList"/>
    <dgm:cxn modelId="{F78C425F-2141-43E6-AD06-3CFCF4A07880}" type="presParOf" srcId="{F5EC5F95-FF3F-4C54-8F2F-16B737595778}" destId="{695452F2-1EB7-438A-BCD1-C0FD654FB540}" srcOrd="1" destOrd="0" presId="urn:microsoft.com/office/officeart/2008/layout/VerticalCurvedList"/>
    <dgm:cxn modelId="{9E588E45-FDFE-4AED-AE36-E033FACC95F7}" type="presParOf" srcId="{F5EC5F95-FF3F-4C54-8F2F-16B737595778}" destId="{BEE6AE0F-0376-41AA-A684-1F5AE2896F9A}" srcOrd="2" destOrd="0" presId="urn:microsoft.com/office/officeart/2008/layout/VerticalCurvedList"/>
    <dgm:cxn modelId="{D6D09F03-7C9F-49DE-B050-DD98D797290C}" type="presParOf" srcId="{BEE6AE0F-0376-41AA-A684-1F5AE2896F9A}" destId="{8A11BB4B-BBD4-419E-B080-2999F74F1E86}" srcOrd="0" destOrd="0" presId="urn:microsoft.com/office/officeart/2008/layout/VerticalCurvedList"/>
    <dgm:cxn modelId="{FCEC6CDA-E85A-409C-ACCC-5D11F156AB44}" type="presParOf" srcId="{F5EC5F95-FF3F-4C54-8F2F-16B737595778}" destId="{8C5A03EB-62E6-4C99-A6CF-9E64F36696E5}" srcOrd="3" destOrd="0" presId="urn:microsoft.com/office/officeart/2008/layout/VerticalCurvedList"/>
    <dgm:cxn modelId="{11F28E6C-9FCE-4A94-8D8F-4977070F5B09}" type="presParOf" srcId="{F5EC5F95-FF3F-4C54-8F2F-16B737595778}" destId="{C7DA197C-CC4C-4A2F-965E-C5C67EB5751A}" srcOrd="4" destOrd="0" presId="urn:microsoft.com/office/officeart/2008/layout/VerticalCurvedList"/>
    <dgm:cxn modelId="{DB071D32-B372-4445-99B7-88BC27DD0AF9}" type="presParOf" srcId="{C7DA197C-CC4C-4A2F-965E-C5C67EB5751A}" destId="{B773F5B3-7C91-4765-8897-7C4A70B8A03E}" srcOrd="0" destOrd="0" presId="urn:microsoft.com/office/officeart/2008/layout/VerticalCurvedList"/>
    <dgm:cxn modelId="{51197C33-D654-4080-84D5-8ED6C0B20680}" type="presParOf" srcId="{F5EC5F95-FF3F-4C54-8F2F-16B737595778}" destId="{69DBCE10-B2F7-4201-B372-A562172820AF}" srcOrd="5" destOrd="0" presId="urn:microsoft.com/office/officeart/2008/layout/VerticalCurvedList"/>
    <dgm:cxn modelId="{6B4CFB88-01A3-4945-A85C-5C0147C2B80A}" type="presParOf" srcId="{F5EC5F95-FF3F-4C54-8F2F-16B737595778}" destId="{AE4D69F1-721F-4EDA-87D8-DB32FD02A7D9}" srcOrd="6" destOrd="0" presId="urn:microsoft.com/office/officeart/2008/layout/VerticalCurvedList"/>
    <dgm:cxn modelId="{9422CEF1-F915-42F3-9698-A6F8E18A4909}" type="presParOf" srcId="{AE4D69F1-721F-4EDA-87D8-DB32FD02A7D9}" destId="{1CD1B2E2-F5A8-4146-B818-5C464186B1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2D452F-4DD0-4D30-8131-46BF9FCE82DE}" type="doc">
      <dgm:prSet loTypeId="urn:microsoft.com/office/officeart/2005/8/layout/hierarchy4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l-GR"/>
        </a:p>
      </dgm:t>
    </dgm:pt>
    <dgm:pt modelId="{ED3D096C-38CF-4444-9DBB-849C9E8AD2FC}">
      <dgm:prSet phldrT="[Κείμενο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Ο ΜΕΓΑΛΥΤΕΡΟΣ ΟΡΓΑΝΙΣΜΟΣ ΣΤΟΝ ΚΟΣΜΟ</a:t>
          </a:r>
          <a:endParaRPr lang="el-GR" dirty="0"/>
        </a:p>
      </dgm:t>
    </dgm:pt>
    <dgm:pt modelId="{5155A2AE-8288-4AFB-960A-5959B8BB7699}" type="parTrans" cxnId="{F545B5F0-5847-4E73-82FB-8ECB3FBF64C6}">
      <dgm:prSet/>
      <dgm:spPr/>
      <dgm:t>
        <a:bodyPr/>
        <a:lstStyle/>
        <a:p>
          <a:endParaRPr lang="el-GR"/>
        </a:p>
      </dgm:t>
    </dgm:pt>
    <dgm:pt modelId="{1D9B0903-8DEE-4F2F-A730-F9F00A40624B}" type="sibTrans" cxnId="{F545B5F0-5847-4E73-82FB-8ECB3FBF64C6}">
      <dgm:prSet/>
      <dgm:spPr/>
      <dgm:t>
        <a:bodyPr/>
        <a:lstStyle/>
        <a:p>
          <a:endParaRPr lang="el-GR"/>
        </a:p>
      </dgm:t>
    </dgm:pt>
    <dgm:pt modelId="{321D4F67-9ADE-4F95-AFA6-3080F68F468D}">
      <dgm:prSet phldrT="[Κείμενο]"/>
      <dgm:spPr/>
      <dgm:t>
        <a:bodyPr/>
        <a:lstStyle/>
        <a:p>
          <a:r>
            <a:rPr lang="el-GR" dirty="0" smtClean="0"/>
            <a:t>ΕΦΑΡΜΟΓΗ ΠΡΟΓΡΑΜΜΑΤΩΝ ΕΠΙΧΕΙΡΗΜΑΤΙΚΟΤΗΤΑΣ ΣΤΗΝ ΕΚΠΑΙΔΕΥΣΗ</a:t>
          </a:r>
          <a:endParaRPr lang="el-GR" dirty="0"/>
        </a:p>
      </dgm:t>
    </dgm:pt>
    <dgm:pt modelId="{67745D6F-A495-4174-82E6-0614028963AF}" type="parTrans" cxnId="{746B31D9-D047-4B35-89BB-B43AE7B4DE46}">
      <dgm:prSet/>
      <dgm:spPr/>
      <dgm:t>
        <a:bodyPr/>
        <a:lstStyle/>
        <a:p>
          <a:endParaRPr lang="el-GR"/>
        </a:p>
      </dgm:t>
    </dgm:pt>
    <dgm:pt modelId="{013EFD0A-664F-4132-A4E0-67244010AA0C}" type="sibTrans" cxnId="{746B31D9-D047-4B35-89BB-B43AE7B4DE46}">
      <dgm:prSet/>
      <dgm:spPr/>
      <dgm:t>
        <a:bodyPr/>
        <a:lstStyle/>
        <a:p>
          <a:endParaRPr lang="el-GR"/>
        </a:p>
      </dgm:t>
    </dgm:pt>
    <dgm:pt modelId="{0167C798-9004-4F14-84DD-EABBB4FA5794}">
      <dgm:prSet phldrT="[Κείμενο]"/>
      <dgm:spPr/>
      <dgm:t>
        <a:bodyPr/>
        <a:lstStyle/>
        <a:p>
          <a:r>
            <a:rPr lang="el-GR" dirty="0" smtClean="0"/>
            <a:t>122 ΧΩΡΕΣ</a:t>
          </a:r>
          <a:endParaRPr lang="el-GR" dirty="0"/>
        </a:p>
      </dgm:t>
    </dgm:pt>
    <dgm:pt modelId="{DD351958-F622-4F85-8B6D-FA96E0E4A166}" type="parTrans" cxnId="{7BDC9F0D-C116-487E-B71C-7D72856611AF}">
      <dgm:prSet/>
      <dgm:spPr/>
      <dgm:t>
        <a:bodyPr/>
        <a:lstStyle/>
        <a:p>
          <a:endParaRPr lang="el-GR"/>
        </a:p>
      </dgm:t>
    </dgm:pt>
    <dgm:pt modelId="{DF6634CF-677F-46E1-9364-1E8C5A6E8970}" type="sibTrans" cxnId="{7BDC9F0D-C116-487E-B71C-7D72856611AF}">
      <dgm:prSet/>
      <dgm:spPr/>
      <dgm:t>
        <a:bodyPr/>
        <a:lstStyle/>
        <a:p>
          <a:endParaRPr lang="el-GR"/>
        </a:p>
      </dgm:t>
    </dgm:pt>
    <dgm:pt modelId="{0F754C6E-3B29-481D-A056-1B1D18B493EE}">
      <dgm:prSet phldrT="[Κείμενο]"/>
      <dgm:spPr/>
      <dgm:t>
        <a:bodyPr/>
        <a:lstStyle/>
        <a:p>
          <a:r>
            <a:rPr lang="el-GR" dirty="0" smtClean="0"/>
            <a:t>ΙΔΡΥΣΗ: 1919</a:t>
          </a:r>
          <a:endParaRPr lang="el-GR" dirty="0"/>
        </a:p>
      </dgm:t>
    </dgm:pt>
    <dgm:pt modelId="{46931775-D21C-456D-A38B-ED95576EC6ED}" type="parTrans" cxnId="{E47EED64-52E3-41B2-8E6F-493DAB40B77B}">
      <dgm:prSet/>
      <dgm:spPr/>
      <dgm:t>
        <a:bodyPr/>
        <a:lstStyle/>
        <a:p>
          <a:endParaRPr lang="el-GR"/>
        </a:p>
      </dgm:t>
    </dgm:pt>
    <dgm:pt modelId="{4DBA1907-A9D7-4A8B-A07B-7A91BE7AD8EE}" type="sibTrans" cxnId="{E47EED64-52E3-41B2-8E6F-493DAB40B77B}">
      <dgm:prSet/>
      <dgm:spPr/>
      <dgm:t>
        <a:bodyPr/>
        <a:lstStyle/>
        <a:p>
          <a:endParaRPr lang="el-GR"/>
        </a:p>
      </dgm:t>
    </dgm:pt>
    <dgm:pt modelId="{DAE5BBA3-1095-440C-B9D1-525308214491}">
      <dgm:prSet phldrT="[Κείμενο]"/>
      <dgm:spPr/>
      <dgm:t>
        <a:bodyPr/>
        <a:lstStyle/>
        <a:p>
          <a:r>
            <a:rPr lang="el-GR" dirty="0" smtClean="0"/>
            <a:t>10 ΕΚΑΤΟΜΜΥΡΙΑ ΜΑΘΗΤΕΣ</a:t>
          </a:r>
          <a:endParaRPr lang="el-GR" dirty="0"/>
        </a:p>
      </dgm:t>
    </dgm:pt>
    <dgm:pt modelId="{30D35F70-B359-4E7E-AC28-FDB8E4732055}" type="parTrans" cxnId="{7D147309-87F7-431B-A4D7-65622DB41F33}">
      <dgm:prSet/>
      <dgm:spPr/>
      <dgm:t>
        <a:bodyPr/>
        <a:lstStyle/>
        <a:p>
          <a:endParaRPr lang="el-GR"/>
        </a:p>
      </dgm:t>
    </dgm:pt>
    <dgm:pt modelId="{B02CD0CD-6909-413D-ABC2-5784930B8369}" type="sibTrans" cxnId="{7D147309-87F7-431B-A4D7-65622DB41F33}">
      <dgm:prSet/>
      <dgm:spPr/>
      <dgm:t>
        <a:bodyPr/>
        <a:lstStyle/>
        <a:p>
          <a:endParaRPr lang="el-GR"/>
        </a:p>
      </dgm:t>
    </dgm:pt>
    <dgm:pt modelId="{03D17FEB-4E32-4E4D-8D96-73B39D995C3B}">
      <dgm:prSet phldrT="[Κείμενο]"/>
      <dgm:spPr/>
      <dgm:t>
        <a:bodyPr/>
        <a:lstStyle/>
        <a:p>
          <a:r>
            <a:rPr lang="el-GR" dirty="0" smtClean="0"/>
            <a:t>ΕΤΗΣΙΕΣ ΔΡΑΣΕΙΣ</a:t>
          </a:r>
          <a:endParaRPr lang="el-GR" dirty="0"/>
        </a:p>
      </dgm:t>
    </dgm:pt>
    <dgm:pt modelId="{D30EBF02-E50E-4123-916A-9A16F1C1EEAE}" type="parTrans" cxnId="{C736A07F-3561-4745-9B7C-0D01CE0274EF}">
      <dgm:prSet/>
      <dgm:spPr/>
      <dgm:t>
        <a:bodyPr/>
        <a:lstStyle/>
        <a:p>
          <a:endParaRPr lang="el-GR"/>
        </a:p>
      </dgm:t>
    </dgm:pt>
    <dgm:pt modelId="{F22AEAFA-53BB-426C-A2B8-FC4083B4E79F}" type="sibTrans" cxnId="{C736A07F-3561-4745-9B7C-0D01CE0274EF}">
      <dgm:prSet/>
      <dgm:spPr/>
      <dgm:t>
        <a:bodyPr/>
        <a:lstStyle/>
        <a:p>
          <a:endParaRPr lang="el-GR"/>
        </a:p>
      </dgm:t>
    </dgm:pt>
    <dgm:pt modelId="{BE1FD06F-D6B9-45CF-AA12-F65D83970AFC}" type="pres">
      <dgm:prSet presAssocID="{F42D452F-4DD0-4D30-8131-46BF9FCE82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1F15E87E-00DE-4439-9371-EE21C06B89AD}" type="pres">
      <dgm:prSet presAssocID="{ED3D096C-38CF-4444-9DBB-849C9E8AD2FC}" presName="vertOne" presStyleCnt="0"/>
      <dgm:spPr/>
    </dgm:pt>
    <dgm:pt modelId="{BD957BCB-A4D1-445E-AA53-AD54AAC5AC8F}" type="pres">
      <dgm:prSet presAssocID="{ED3D096C-38CF-4444-9DBB-849C9E8AD2F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6F1984E-81A7-433E-9CE6-6D87B6A7C8DC}" type="pres">
      <dgm:prSet presAssocID="{ED3D096C-38CF-4444-9DBB-849C9E8AD2FC}" presName="parTransOne" presStyleCnt="0"/>
      <dgm:spPr/>
    </dgm:pt>
    <dgm:pt modelId="{E228E742-26D9-4DA6-8470-B4965E038D81}" type="pres">
      <dgm:prSet presAssocID="{ED3D096C-38CF-4444-9DBB-849C9E8AD2FC}" presName="horzOne" presStyleCnt="0"/>
      <dgm:spPr/>
    </dgm:pt>
    <dgm:pt modelId="{DCD1C490-0A2F-4123-9955-ABFAB12527B8}" type="pres">
      <dgm:prSet presAssocID="{321D4F67-9ADE-4F95-AFA6-3080F68F468D}" presName="vertTwo" presStyleCnt="0"/>
      <dgm:spPr/>
    </dgm:pt>
    <dgm:pt modelId="{C3E0138A-27B7-47BD-923A-DFEEF5011975}" type="pres">
      <dgm:prSet presAssocID="{321D4F67-9ADE-4F95-AFA6-3080F68F46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207A8D7-05E9-4264-97D8-272D4DE03A4D}" type="pres">
      <dgm:prSet presAssocID="{321D4F67-9ADE-4F95-AFA6-3080F68F468D}" presName="parTransTwo" presStyleCnt="0"/>
      <dgm:spPr/>
    </dgm:pt>
    <dgm:pt modelId="{8A0A7F76-0203-45B5-9EF3-4096FC481016}" type="pres">
      <dgm:prSet presAssocID="{321D4F67-9ADE-4F95-AFA6-3080F68F468D}" presName="horzTwo" presStyleCnt="0"/>
      <dgm:spPr/>
    </dgm:pt>
    <dgm:pt modelId="{0147BBD8-BDA8-4B04-A46A-5D9618032990}" type="pres">
      <dgm:prSet presAssocID="{0167C798-9004-4F14-84DD-EABBB4FA5794}" presName="vertThree" presStyleCnt="0"/>
      <dgm:spPr/>
    </dgm:pt>
    <dgm:pt modelId="{1635A7E0-D138-42AA-A213-1C8355977041}" type="pres">
      <dgm:prSet presAssocID="{0167C798-9004-4F14-84DD-EABBB4FA579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B714776-FA5E-4B89-9B84-F01C1C31BDE7}" type="pres">
      <dgm:prSet presAssocID="{0167C798-9004-4F14-84DD-EABBB4FA5794}" presName="horzThree" presStyleCnt="0"/>
      <dgm:spPr/>
    </dgm:pt>
    <dgm:pt modelId="{857BAA10-77ED-4C39-8E29-E6B2A91C1667}" type="pres">
      <dgm:prSet presAssocID="{DF6634CF-677F-46E1-9364-1E8C5A6E8970}" presName="sibSpaceThree" presStyleCnt="0"/>
      <dgm:spPr/>
    </dgm:pt>
    <dgm:pt modelId="{0579D05B-5BF9-46FF-A548-BEA7AB596B68}" type="pres">
      <dgm:prSet presAssocID="{0F754C6E-3B29-481D-A056-1B1D18B493EE}" presName="vertThree" presStyleCnt="0"/>
      <dgm:spPr/>
    </dgm:pt>
    <dgm:pt modelId="{A92020F1-5D25-44B1-9B36-D01174F7414B}" type="pres">
      <dgm:prSet presAssocID="{0F754C6E-3B29-481D-A056-1B1D18B493E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A713ED9-0EB2-401C-82B5-6D2F04FDED55}" type="pres">
      <dgm:prSet presAssocID="{0F754C6E-3B29-481D-A056-1B1D18B493EE}" presName="horzThree" presStyleCnt="0"/>
      <dgm:spPr/>
    </dgm:pt>
    <dgm:pt modelId="{7EA85A6F-A31F-462D-B7D7-0A01728CB763}" type="pres">
      <dgm:prSet presAssocID="{013EFD0A-664F-4132-A4E0-67244010AA0C}" presName="sibSpaceTwo" presStyleCnt="0"/>
      <dgm:spPr/>
    </dgm:pt>
    <dgm:pt modelId="{D0EE8FF1-9886-4BC1-B7BC-7BC06AF0727C}" type="pres">
      <dgm:prSet presAssocID="{DAE5BBA3-1095-440C-B9D1-525308214491}" presName="vertTwo" presStyleCnt="0"/>
      <dgm:spPr/>
    </dgm:pt>
    <dgm:pt modelId="{CB572B4F-928B-4EBD-B803-7CF0F068C7A9}" type="pres">
      <dgm:prSet presAssocID="{DAE5BBA3-1095-440C-B9D1-52530821449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20D8481-B042-4809-8DE4-1EA885D25475}" type="pres">
      <dgm:prSet presAssocID="{DAE5BBA3-1095-440C-B9D1-525308214491}" presName="parTransTwo" presStyleCnt="0"/>
      <dgm:spPr/>
    </dgm:pt>
    <dgm:pt modelId="{1C41732D-FD3C-42F7-9740-EEE6BA153475}" type="pres">
      <dgm:prSet presAssocID="{DAE5BBA3-1095-440C-B9D1-525308214491}" presName="horzTwo" presStyleCnt="0"/>
      <dgm:spPr/>
    </dgm:pt>
    <dgm:pt modelId="{CD5D4A95-BBD7-41E7-830F-AACEFF82F7D3}" type="pres">
      <dgm:prSet presAssocID="{03D17FEB-4E32-4E4D-8D96-73B39D995C3B}" presName="vertThree" presStyleCnt="0"/>
      <dgm:spPr/>
    </dgm:pt>
    <dgm:pt modelId="{2B5D95A9-8F56-4230-8A47-A75A71FE6663}" type="pres">
      <dgm:prSet presAssocID="{03D17FEB-4E32-4E4D-8D96-73B39D995C3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0B485FC-415C-4C53-AF0D-B6FCD92DD684}" type="pres">
      <dgm:prSet presAssocID="{03D17FEB-4E32-4E4D-8D96-73B39D995C3B}" presName="horzThree" presStyleCnt="0"/>
      <dgm:spPr/>
    </dgm:pt>
  </dgm:ptLst>
  <dgm:cxnLst>
    <dgm:cxn modelId="{7EFFD3F1-7703-4569-B640-525B1BCD01C3}" type="presOf" srcId="{03D17FEB-4E32-4E4D-8D96-73B39D995C3B}" destId="{2B5D95A9-8F56-4230-8A47-A75A71FE6663}" srcOrd="0" destOrd="0" presId="urn:microsoft.com/office/officeart/2005/8/layout/hierarchy4"/>
    <dgm:cxn modelId="{C736A07F-3561-4745-9B7C-0D01CE0274EF}" srcId="{DAE5BBA3-1095-440C-B9D1-525308214491}" destId="{03D17FEB-4E32-4E4D-8D96-73B39D995C3B}" srcOrd="0" destOrd="0" parTransId="{D30EBF02-E50E-4123-916A-9A16F1C1EEAE}" sibTransId="{F22AEAFA-53BB-426C-A2B8-FC4083B4E79F}"/>
    <dgm:cxn modelId="{746B31D9-D047-4B35-89BB-B43AE7B4DE46}" srcId="{ED3D096C-38CF-4444-9DBB-849C9E8AD2FC}" destId="{321D4F67-9ADE-4F95-AFA6-3080F68F468D}" srcOrd="0" destOrd="0" parTransId="{67745D6F-A495-4174-82E6-0614028963AF}" sibTransId="{013EFD0A-664F-4132-A4E0-67244010AA0C}"/>
    <dgm:cxn modelId="{E47EED64-52E3-41B2-8E6F-493DAB40B77B}" srcId="{321D4F67-9ADE-4F95-AFA6-3080F68F468D}" destId="{0F754C6E-3B29-481D-A056-1B1D18B493EE}" srcOrd="1" destOrd="0" parTransId="{46931775-D21C-456D-A38B-ED95576EC6ED}" sibTransId="{4DBA1907-A9D7-4A8B-A07B-7A91BE7AD8EE}"/>
    <dgm:cxn modelId="{B96AAE8A-E1CC-4E12-9E83-6DAE7A2F2CA7}" type="presOf" srcId="{321D4F67-9ADE-4F95-AFA6-3080F68F468D}" destId="{C3E0138A-27B7-47BD-923A-DFEEF5011975}" srcOrd="0" destOrd="0" presId="urn:microsoft.com/office/officeart/2005/8/layout/hierarchy4"/>
    <dgm:cxn modelId="{7BDC9F0D-C116-487E-B71C-7D72856611AF}" srcId="{321D4F67-9ADE-4F95-AFA6-3080F68F468D}" destId="{0167C798-9004-4F14-84DD-EABBB4FA5794}" srcOrd="0" destOrd="0" parTransId="{DD351958-F622-4F85-8B6D-FA96E0E4A166}" sibTransId="{DF6634CF-677F-46E1-9364-1E8C5A6E8970}"/>
    <dgm:cxn modelId="{9163A350-B8D4-4153-8BA7-B10DAA5276EE}" type="presOf" srcId="{0F754C6E-3B29-481D-A056-1B1D18B493EE}" destId="{A92020F1-5D25-44B1-9B36-D01174F7414B}" srcOrd="0" destOrd="0" presId="urn:microsoft.com/office/officeart/2005/8/layout/hierarchy4"/>
    <dgm:cxn modelId="{7AE5FB11-DC0A-4851-BE88-36A47FFFF338}" type="presOf" srcId="{DAE5BBA3-1095-440C-B9D1-525308214491}" destId="{CB572B4F-928B-4EBD-B803-7CF0F068C7A9}" srcOrd="0" destOrd="0" presId="urn:microsoft.com/office/officeart/2005/8/layout/hierarchy4"/>
    <dgm:cxn modelId="{3F824DDD-550B-4BCB-AF69-836CD2C308DA}" type="presOf" srcId="{ED3D096C-38CF-4444-9DBB-849C9E8AD2FC}" destId="{BD957BCB-A4D1-445E-AA53-AD54AAC5AC8F}" srcOrd="0" destOrd="0" presId="urn:microsoft.com/office/officeart/2005/8/layout/hierarchy4"/>
    <dgm:cxn modelId="{7D147309-87F7-431B-A4D7-65622DB41F33}" srcId="{ED3D096C-38CF-4444-9DBB-849C9E8AD2FC}" destId="{DAE5BBA3-1095-440C-B9D1-525308214491}" srcOrd="1" destOrd="0" parTransId="{30D35F70-B359-4E7E-AC28-FDB8E4732055}" sibTransId="{B02CD0CD-6909-413D-ABC2-5784930B8369}"/>
    <dgm:cxn modelId="{8B838879-037C-4790-B314-C584D3DA3B1B}" type="presOf" srcId="{F42D452F-4DD0-4D30-8131-46BF9FCE82DE}" destId="{BE1FD06F-D6B9-45CF-AA12-F65D83970AFC}" srcOrd="0" destOrd="0" presId="urn:microsoft.com/office/officeart/2005/8/layout/hierarchy4"/>
    <dgm:cxn modelId="{6286AEDC-6DAA-4E9C-9F60-D7DC364A1CF2}" type="presOf" srcId="{0167C798-9004-4F14-84DD-EABBB4FA5794}" destId="{1635A7E0-D138-42AA-A213-1C8355977041}" srcOrd="0" destOrd="0" presId="urn:microsoft.com/office/officeart/2005/8/layout/hierarchy4"/>
    <dgm:cxn modelId="{F545B5F0-5847-4E73-82FB-8ECB3FBF64C6}" srcId="{F42D452F-4DD0-4D30-8131-46BF9FCE82DE}" destId="{ED3D096C-38CF-4444-9DBB-849C9E8AD2FC}" srcOrd="0" destOrd="0" parTransId="{5155A2AE-8288-4AFB-960A-5959B8BB7699}" sibTransId="{1D9B0903-8DEE-4F2F-A730-F9F00A40624B}"/>
    <dgm:cxn modelId="{0867E0CA-44F9-442C-A741-D1DB30C97C18}" type="presParOf" srcId="{BE1FD06F-D6B9-45CF-AA12-F65D83970AFC}" destId="{1F15E87E-00DE-4439-9371-EE21C06B89AD}" srcOrd="0" destOrd="0" presId="urn:microsoft.com/office/officeart/2005/8/layout/hierarchy4"/>
    <dgm:cxn modelId="{D1A9BE97-1CB4-4336-817F-1BEF4D91AD6C}" type="presParOf" srcId="{1F15E87E-00DE-4439-9371-EE21C06B89AD}" destId="{BD957BCB-A4D1-445E-AA53-AD54AAC5AC8F}" srcOrd="0" destOrd="0" presId="urn:microsoft.com/office/officeart/2005/8/layout/hierarchy4"/>
    <dgm:cxn modelId="{2FFEF882-5BCA-4557-826E-B94B7912F3D7}" type="presParOf" srcId="{1F15E87E-00DE-4439-9371-EE21C06B89AD}" destId="{A6F1984E-81A7-433E-9CE6-6D87B6A7C8DC}" srcOrd="1" destOrd="0" presId="urn:microsoft.com/office/officeart/2005/8/layout/hierarchy4"/>
    <dgm:cxn modelId="{9E07D510-78C0-4705-9264-0E81E1718369}" type="presParOf" srcId="{1F15E87E-00DE-4439-9371-EE21C06B89AD}" destId="{E228E742-26D9-4DA6-8470-B4965E038D81}" srcOrd="2" destOrd="0" presId="urn:microsoft.com/office/officeart/2005/8/layout/hierarchy4"/>
    <dgm:cxn modelId="{95A7F12D-E710-4A59-A1FC-A65DE0CE48EF}" type="presParOf" srcId="{E228E742-26D9-4DA6-8470-B4965E038D81}" destId="{DCD1C490-0A2F-4123-9955-ABFAB12527B8}" srcOrd="0" destOrd="0" presId="urn:microsoft.com/office/officeart/2005/8/layout/hierarchy4"/>
    <dgm:cxn modelId="{B89A3088-F69D-4923-9AA9-0AB5CFBCE024}" type="presParOf" srcId="{DCD1C490-0A2F-4123-9955-ABFAB12527B8}" destId="{C3E0138A-27B7-47BD-923A-DFEEF5011975}" srcOrd="0" destOrd="0" presId="urn:microsoft.com/office/officeart/2005/8/layout/hierarchy4"/>
    <dgm:cxn modelId="{D33336F7-286A-4028-9936-346B2E084B2B}" type="presParOf" srcId="{DCD1C490-0A2F-4123-9955-ABFAB12527B8}" destId="{1207A8D7-05E9-4264-97D8-272D4DE03A4D}" srcOrd="1" destOrd="0" presId="urn:microsoft.com/office/officeart/2005/8/layout/hierarchy4"/>
    <dgm:cxn modelId="{22D3C213-FB94-4073-A2FC-6E49C038CCC7}" type="presParOf" srcId="{DCD1C490-0A2F-4123-9955-ABFAB12527B8}" destId="{8A0A7F76-0203-45B5-9EF3-4096FC481016}" srcOrd="2" destOrd="0" presId="urn:microsoft.com/office/officeart/2005/8/layout/hierarchy4"/>
    <dgm:cxn modelId="{B0AB58C9-6093-4538-8020-97631987C97B}" type="presParOf" srcId="{8A0A7F76-0203-45B5-9EF3-4096FC481016}" destId="{0147BBD8-BDA8-4B04-A46A-5D9618032990}" srcOrd="0" destOrd="0" presId="urn:microsoft.com/office/officeart/2005/8/layout/hierarchy4"/>
    <dgm:cxn modelId="{244D0883-38C0-4B14-B2DF-88F2A77EA93E}" type="presParOf" srcId="{0147BBD8-BDA8-4B04-A46A-5D9618032990}" destId="{1635A7E0-D138-42AA-A213-1C8355977041}" srcOrd="0" destOrd="0" presId="urn:microsoft.com/office/officeart/2005/8/layout/hierarchy4"/>
    <dgm:cxn modelId="{812AD6AF-4DF9-4AF2-A4A4-DC69014AAB89}" type="presParOf" srcId="{0147BBD8-BDA8-4B04-A46A-5D9618032990}" destId="{BB714776-FA5E-4B89-9B84-F01C1C31BDE7}" srcOrd="1" destOrd="0" presId="urn:microsoft.com/office/officeart/2005/8/layout/hierarchy4"/>
    <dgm:cxn modelId="{247CF7E3-DB7A-409C-9D39-D9DE1F807987}" type="presParOf" srcId="{8A0A7F76-0203-45B5-9EF3-4096FC481016}" destId="{857BAA10-77ED-4C39-8E29-E6B2A91C1667}" srcOrd="1" destOrd="0" presId="urn:microsoft.com/office/officeart/2005/8/layout/hierarchy4"/>
    <dgm:cxn modelId="{2C10BE90-ADC8-44B9-A2EC-2CBC951ED968}" type="presParOf" srcId="{8A0A7F76-0203-45B5-9EF3-4096FC481016}" destId="{0579D05B-5BF9-46FF-A548-BEA7AB596B68}" srcOrd="2" destOrd="0" presId="urn:microsoft.com/office/officeart/2005/8/layout/hierarchy4"/>
    <dgm:cxn modelId="{B955D401-0542-45DB-9553-5D7623A0C847}" type="presParOf" srcId="{0579D05B-5BF9-46FF-A548-BEA7AB596B68}" destId="{A92020F1-5D25-44B1-9B36-D01174F7414B}" srcOrd="0" destOrd="0" presId="urn:microsoft.com/office/officeart/2005/8/layout/hierarchy4"/>
    <dgm:cxn modelId="{30D5C820-5B54-4B4C-853E-C9ECAFA9CD82}" type="presParOf" srcId="{0579D05B-5BF9-46FF-A548-BEA7AB596B68}" destId="{5A713ED9-0EB2-401C-82B5-6D2F04FDED55}" srcOrd="1" destOrd="0" presId="urn:microsoft.com/office/officeart/2005/8/layout/hierarchy4"/>
    <dgm:cxn modelId="{BF7AE767-A63D-4671-92CE-6E84956339C5}" type="presParOf" srcId="{E228E742-26D9-4DA6-8470-B4965E038D81}" destId="{7EA85A6F-A31F-462D-B7D7-0A01728CB763}" srcOrd="1" destOrd="0" presId="urn:microsoft.com/office/officeart/2005/8/layout/hierarchy4"/>
    <dgm:cxn modelId="{7420C11D-6418-4870-88B4-46AEE9702BCD}" type="presParOf" srcId="{E228E742-26D9-4DA6-8470-B4965E038D81}" destId="{D0EE8FF1-9886-4BC1-B7BC-7BC06AF0727C}" srcOrd="2" destOrd="0" presId="urn:microsoft.com/office/officeart/2005/8/layout/hierarchy4"/>
    <dgm:cxn modelId="{7D3CEE83-BD43-4693-8093-A97A33E5CF06}" type="presParOf" srcId="{D0EE8FF1-9886-4BC1-B7BC-7BC06AF0727C}" destId="{CB572B4F-928B-4EBD-B803-7CF0F068C7A9}" srcOrd="0" destOrd="0" presId="urn:microsoft.com/office/officeart/2005/8/layout/hierarchy4"/>
    <dgm:cxn modelId="{B5E0ACFD-2704-4404-946A-E433DD1C4A60}" type="presParOf" srcId="{D0EE8FF1-9886-4BC1-B7BC-7BC06AF0727C}" destId="{D20D8481-B042-4809-8DE4-1EA885D25475}" srcOrd="1" destOrd="0" presId="urn:microsoft.com/office/officeart/2005/8/layout/hierarchy4"/>
    <dgm:cxn modelId="{B86ACAA1-C254-4CD0-B250-543FC8E81B2A}" type="presParOf" srcId="{D0EE8FF1-9886-4BC1-B7BC-7BC06AF0727C}" destId="{1C41732D-FD3C-42F7-9740-EEE6BA153475}" srcOrd="2" destOrd="0" presId="urn:microsoft.com/office/officeart/2005/8/layout/hierarchy4"/>
    <dgm:cxn modelId="{43156657-32BD-4E14-ACD4-526B6D63991F}" type="presParOf" srcId="{1C41732D-FD3C-42F7-9740-EEE6BA153475}" destId="{CD5D4A95-BBD7-41E7-830F-AACEFF82F7D3}" srcOrd="0" destOrd="0" presId="urn:microsoft.com/office/officeart/2005/8/layout/hierarchy4"/>
    <dgm:cxn modelId="{48999A5B-1FC6-42D1-BAFB-07A17A54EA26}" type="presParOf" srcId="{CD5D4A95-BBD7-41E7-830F-AACEFF82F7D3}" destId="{2B5D95A9-8F56-4230-8A47-A75A71FE6663}" srcOrd="0" destOrd="0" presId="urn:microsoft.com/office/officeart/2005/8/layout/hierarchy4"/>
    <dgm:cxn modelId="{DCB382B0-140E-450E-9D3B-576E429DE349}" type="presParOf" srcId="{CD5D4A95-BBD7-41E7-830F-AACEFF82F7D3}" destId="{F0B485FC-415C-4C53-AF0D-B6FCD92DD6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540951-6BDF-49BC-AE2B-EE3AA62977D2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AC11F46-EFF7-405B-8DAD-CE83DEF17188}">
      <dgm:prSet phldrT="[Κείμενο]"/>
      <dgm:spPr/>
      <dgm:t>
        <a:bodyPr/>
        <a:lstStyle/>
        <a:p>
          <a:r>
            <a:rPr lang="en-US" b="1" dirty="0" smtClean="0"/>
            <a:t>3,5 </a:t>
          </a:r>
          <a:r>
            <a:rPr lang="el-GR" b="1" dirty="0" smtClean="0"/>
            <a:t>ΕΚΑΤΟΜΜΥΡΙΑ ΜΑΘΗΤΕΣ</a:t>
          </a:r>
          <a:endParaRPr lang="el-GR" b="1" dirty="0"/>
        </a:p>
      </dgm:t>
    </dgm:pt>
    <dgm:pt modelId="{DF28B3F2-B050-4B37-AA31-D5C50A1F0539}" type="parTrans" cxnId="{2DA05D58-DB02-4633-9309-89472E2BA6C3}">
      <dgm:prSet/>
      <dgm:spPr/>
      <dgm:t>
        <a:bodyPr/>
        <a:lstStyle/>
        <a:p>
          <a:endParaRPr lang="el-GR"/>
        </a:p>
      </dgm:t>
    </dgm:pt>
    <dgm:pt modelId="{E1CDED64-BB53-48B4-BE6C-57CBB0F3A5AD}" type="sibTrans" cxnId="{2DA05D58-DB02-4633-9309-89472E2BA6C3}">
      <dgm:prSet/>
      <dgm:spPr/>
      <dgm:t>
        <a:bodyPr/>
        <a:lstStyle/>
        <a:p>
          <a:endParaRPr lang="el-GR"/>
        </a:p>
      </dgm:t>
    </dgm:pt>
    <dgm:pt modelId="{7BD87807-2A99-4386-A902-BF1DCD2F478E}">
      <dgm:prSet phldrT="[Κείμενο]"/>
      <dgm:spPr/>
      <dgm:t>
        <a:bodyPr/>
        <a:lstStyle/>
        <a:p>
          <a:r>
            <a:rPr lang="el-GR" b="1" i="0" dirty="0" smtClean="0"/>
            <a:t>38 ΧΩΡΕΣ</a:t>
          </a:r>
        </a:p>
        <a:p>
          <a:r>
            <a:rPr lang="el-GR" b="1" i="0" dirty="0" smtClean="0"/>
            <a:t>ΕΤΗΣΙΩΣ</a:t>
          </a:r>
          <a:endParaRPr lang="el-GR" b="1" i="0" dirty="0"/>
        </a:p>
      </dgm:t>
    </dgm:pt>
    <dgm:pt modelId="{F64DB8A9-55A3-47AE-AB1D-AD03DA3C8793}" type="parTrans" cxnId="{A774597C-29E3-4F46-B6CB-7CE062A57AD7}">
      <dgm:prSet/>
      <dgm:spPr/>
      <dgm:t>
        <a:bodyPr/>
        <a:lstStyle/>
        <a:p>
          <a:endParaRPr lang="el-GR"/>
        </a:p>
      </dgm:t>
    </dgm:pt>
    <dgm:pt modelId="{153FFB19-D02D-48C7-9406-287719F6024F}" type="sibTrans" cxnId="{A774597C-29E3-4F46-B6CB-7CE062A57AD7}">
      <dgm:prSet/>
      <dgm:spPr/>
      <dgm:t>
        <a:bodyPr/>
        <a:lstStyle/>
        <a:p>
          <a:endParaRPr lang="el-GR"/>
        </a:p>
      </dgm:t>
    </dgm:pt>
    <dgm:pt modelId="{5F202F7A-97DD-4EC3-8BC9-E810238D4629}">
      <dgm:prSet phldrT="[Κείμενο]"/>
      <dgm:spPr/>
      <dgm:t>
        <a:bodyPr/>
        <a:lstStyle/>
        <a:p>
          <a:r>
            <a:rPr lang="el-GR" b="1" dirty="0" smtClean="0"/>
            <a:t>ΤΟ ΜΕΓΑΛΥΤΕΡΟ ΑΠΟ ΤΑ 6 ΠΕΡΙΦΕΡΕΙΑΚΑ ΚΕΝΤΡΑ</a:t>
          </a:r>
          <a:endParaRPr lang="el-GR" b="1" dirty="0"/>
        </a:p>
      </dgm:t>
    </dgm:pt>
    <dgm:pt modelId="{29F3EB0F-3327-4AD3-A18A-377BD73C60D0}" type="parTrans" cxnId="{4F332C9C-D97D-4FAF-98A7-A61A187F6F74}">
      <dgm:prSet/>
      <dgm:spPr/>
      <dgm:t>
        <a:bodyPr/>
        <a:lstStyle/>
        <a:p>
          <a:endParaRPr lang="el-GR"/>
        </a:p>
      </dgm:t>
    </dgm:pt>
    <dgm:pt modelId="{B8ACAD1D-921E-4001-A9F1-3A5EB5578771}" type="sibTrans" cxnId="{4F332C9C-D97D-4FAF-98A7-A61A187F6F74}">
      <dgm:prSet/>
      <dgm:spPr/>
      <dgm:t>
        <a:bodyPr/>
        <a:lstStyle/>
        <a:p>
          <a:endParaRPr lang="el-GR"/>
        </a:p>
      </dgm:t>
    </dgm:pt>
    <dgm:pt modelId="{FFA91B1A-ABC2-40B0-9238-86688D5FBF37}" type="pres">
      <dgm:prSet presAssocID="{60540951-6BDF-49BC-AE2B-EE3AA62977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DCA4F60-FA49-43FC-A938-D4716E9BAA64}" type="pres">
      <dgm:prSet presAssocID="{60540951-6BDF-49BC-AE2B-EE3AA62977D2}" presName="vNodes" presStyleCnt="0"/>
      <dgm:spPr/>
    </dgm:pt>
    <dgm:pt modelId="{29313A0B-F784-4211-A113-C8ADA485F4D0}" type="pres">
      <dgm:prSet presAssocID="{FAC11F46-EFF7-405B-8DAD-CE83DEF171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575F54-E4F4-4AD8-A202-0ACC2BF0587E}" type="pres">
      <dgm:prSet presAssocID="{E1CDED64-BB53-48B4-BE6C-57CBB0F3A5AD}" presName="spacerT" presStyleCnt="0"/>
      <dgm:spPr/>
    </dgm:pt>
    <dgm:pt modelId="{05D059B8-3421-446E-8D54-E98C979450E2}" type="pres">
      <dgm:prSet presAssocID="{E1CDED64-BB53-48B4-BE6C-57CBB0F3A5AD}" presName="sibTrans" presStyleLbl="sibTrans2D1" presStyleIdx="0" presStyleCnt="2"/>
      <dgm:spPr/>
      <dgm:t>
        <a:bodyPr/>
        <a:lstStyle/>
        <a:p>
          <a:endParaRPr lang="el-GR"/>
        </a:p>
      </dgm:t>
    </dgm:pt>
    <dgm:pt modelId="{618805F0-C71D-486F-BDD2-02C2E4ED3E5C}" type="pres">
      <dgm:prSet presAssocID="{E1CDED64-BB53-48B4-BE6C-57CBB0F3A5AD}" presName="spacerB" presStyleCnt="0"/>
      <dgm:spPr/>
    </dgm:pt>
    <dgm:pt modelId="{35F1205F-E632-4C08-9191-4ACAE85071E6}" type="pres">
      <dgm:prSet presAssocID="{7BD87807-2A99-4386-A902-BF1DCD2F47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211AF8-218D-495E-96AD-C8352075093B}" type="pres">
      <dgm:prSet presAssocID="{60540951-6BDF-49BC-AE2B-EE3AA62977D2}" presName="sibTransLast" presStyleLbl="sibTrans2D1" presStyleIdx="1" presStyleCnt="2"/>
      <dgm:spPr/>
      <dgm:t>
        <a:bodyPr/>
        <a:lstStyle/>
        <a:p>
          <a:endParaRPr lang="el-GR"/>
        </a:p>
      </dgm:t>
    </dgm:pt>
    <dgm:pt modelId="{4221CE19-AABC-491D-8A1C-7107069B2416}" type="pres">
      <dgm:prSet presAssocID="{60540951-6BDF-49BC-AE2B-EE3AA62977D2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A0481313-BAAB-40C1-A84B-86BC455D1451}" type="pres">
      <dgm:prSet presAssocID="{60540951-6BDF-49BC-AE2B-EE3AA62977D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EE171E2-66DB-499D-8461-9BCE33A75C53}" type="presOf" srcId="{FAC11F46-EFF7-405B-8DAD-CE83DEF17188}" destId="{29313A0B-F784-4211-A113-C8ADA485F4D0}" srcOrd="0" destOrd="0" presId="urn:microsoft.com/office/officeart/2005/8/layout/equation2"/>
    <dgm:cxn modelId="{2797A933-5565-4880-932C-0AC667AC392D}" type="presOf" srcId="{153FFB19-D02D-48C7-9406-287719F6024F}" destId="{3F211AF8-218D-495E-96AD-C8352075093B}" srcOrd="0" destOrd="0" presId="urn:microsoft.com/office/officeart/2005/8/layout/equation2"/>
    <dgm:cxn modelId="{4F332C9C-D97D-4FAF-98A7-A61A187F6F74}" srcId="{60540951-6BDF-49BC-AE2B-EE3AA62977D2}" destId="{5F202F7A-97DD-4EC3-8BC9-E810238D4629}" srcOrd="2" destOrd="0" parTransId="{29F3EB0F-3327-4AD3-A18A-377BD73C60D0}" sibTransId="{B8ACAD1D-921E-4001-A9F1-3A5EB5578771}"/>
    <dgm:cxn modelId="{2DA05D58-DB02-4633-9309-89472E2BA6C3}" srcId="{60540951-6BDF-49BC-AE2B-EE3AA62977D2}" destId="{FAC11F46-EFF7-405B-8DAD-CE83DEF17188}" srcOrd="0" destOrd="0" parTransId="{DF28B3F2-B050-4B37-AA31-D5C50A1F0539}" sibTransId="{E1CDED64-BB53-48B4-BE6C-57CBB0F3A5AD}"/>
    <dgm:cxn modelId="{A774597C-29E3-4F46-B6CB-7CE062A57AD7}" srcId="{60540951-6BDF-49BC-AE2B-EE3AA62977D2}" destId="{7BD87807-2A99-4386-A902-BF1DCD2F478E}" srcOrd="1" destOrd="0" parTransId="{F64DB8A9-55A3-47AE-AB1D-AD03DA3C8793}" sibTransId="{153FFB19-D02D-48C7-9406-287719F6024F}"/>
    <dgm:cxn modelId="{06950F1D-D1A1-453E-8A06-5A2F627B64BD}" type="presOf" srcId="{5F202F7A-97DD-4EC3-8BC9-E810238D4629}" destId="{A0481313-BAAB-40C1-A84B-86BC455D1451}" srcOrd="0" destOrd="0" presId="urn:microsoft.com/office/officeart/2005/8/layout/equation2"/>
    <dgm:cxn modelId="{83BC9319-5A66-4480-941E-1F96AC262E69}" type="presOf" srcId="{E1CDED64-BB53-48B4-BE6C-57CBB0F3A5AD}" destId="{05D059B8-3421-446E-8D54-E98C979450E2}" srcOrd="0" destOrd="0" presId="urn:microsoft.com/office/officeart/2005/8/layout/equation2"/>
    <dgm:cxn modelId="{0855B95C-48E0-4AF4-B2AE-8DABF37F9456}" type="presOf" srcId="{60540951-6BDF-49BC-AE2B-EE3AA62977D2}" destId="{FFA91B1A-ABC2-40B0-9238-86688D5FBF37}" srcOrd="0" destOrd="0" presId="urn:microsoft.com/office/officeart/2005/8/layout/equation2"/>
    <dgm:cxn modelId="{83EF8630-C057-4FE8-B7BB-EFC1EA5AABD7}" type="presOf" srcId="{7BD87807-2A99-4386-A902-BF1DCD2F478E}" destId="{35F1205F-E632-4C08-9191-4ACAE85071E6}" srcOrd="0" destOrd="0" presId="urn:microsoft.com/office/officeart/2005/8/layout/equation2"/>
    <dgm:cxn modelId="{5C1EAB2C-D40E-4C76-B292-370A758C622A}" type="presOf" srcId="{153FFB19-D02D-48C7-9406-287719F6024F}" destId="{4221CE19-AABC-491D-8A1C-7107069B2416}" srcOrd="1" destOrd="0" presId="urn:microsoft.com/office/officeart/2005/8/layout/equation2"/>
    <dgm:cxn modelId="{98BE08D0-B4AD-4FFF-8D1A-2EF9E91F63D5}" type="presParOf" srcId="{FFA91B1A-ABC2-40B0-9238-86688D5FBF37}" destId="{5DCA4F60-FA49-43FC-A938-D4716E9BAA64}" srcOrd="0" destOrd="0" presId="urn:microsoft.com/office/officeart/2005/8/layout/equation2"/>
    <dgm:cxn modelId="{20DF2307-EF6C-499C-B0DF-254293266600}" type="presParOf" srcId="{5DCA4F60-FA49-43FC-A938-D4716E9BAA64}" destId="{29313A0B-F784-4211-A113-C8ADA485F4D0}" srcOrd="0" destOrd="0" presId="urn:microsoft.com/office/officeart/2005/8/layout/equation2"/>
    <dgm:cxn modelId="{459A32F5-CF0F-4C1C-8900-6E8FEBBE4092}" type="presParOf" srcId="{5DCA4F60-FA49-43FC-A938-D4716E9BAA64}" destId="{C2575F54-E4F4-4AD8-A202-0ACC2BF0587E}" srcOrd="1" destOrd="0" presId="urn:microsoft.com/office/officeart/2005/8/layout/equation2"/>
    <dgm:cxn modelId="{5141D0B6-ABDC-4865-9A2D-A8FE9BCD2086}" type="presParOf" srcId="{5DCA4F60-FA49-43FC-A938-D4716E9BAA64}" destId="{05D059B8-3421-446E-8D54-E98C979450E2}" srcOrd="2" destOrd="0" presId="urn:microsoft.com/office/officeart/2005/8/layout/equation2"/>
    <dgm:cxn modelId="{5CD71C18-8994-420D-B1E9-BEB6C9418B50}" type="presParOf" srcId="{5DCA4F60-FA49-43FC-A938-D4716E9BAA64}" destId="{618805F0-C71D-486F-BDD2-02C2E4ED3E5C}" srcOrd="3" destOrd="0" presId="urn:microsoft.com/office/officeart/2005/8/layout/equation2"/>
    <dgm:cxn modelId="{D584C8C0-B1D0-46C5-A96C-B168EC617A5C}" type="presParOf" srcId="{5DCA4F60-FA49-43FC-A938-D4716E9BAA64}" destId="{35F1205F-E632-4C08-9191-4ACAE85071E6}" srcOrd="4" destOrd="0" presId="urn:microsoft.com/office/officeart/2005/8/layout/equation2"/>
    <dgm:cxn modelId="{8DFFF0DB-4A7A-4BA6-9C51-E295BA0A5901}" type="presParOf" srcId="{FFA91B1A-ABC2-40B0-9238-86688D5FBF37}" destId="{3F211AF8-218D-495E-96AD-C8352075093B}" srcOrd="1" destOrd="0" presId="urn:microsoft.com/office/officeart/2005/8/layout/equation2"/>
    <dgm:cxn modelId="{37ABA950-6DB0-4459-9A88-51A493D945F1}" type="presParOf" srcId="{3F211AF8-218D-495E-96AD-C8352075093B}" destId="{4221CE19-AABC-491D-8A1C-7107069B2416}" srcOrd="0" destOrd="0" presId="urn:microsoft.com/office/officeart/2005/8/layout/equation2"/>
    <dgm:cxn modelId="{B9266483-4BA7-4189-AE54-F61B1C7DFE5D}" type="presParOf" srcId="{FFA91B1A-ABC2-40B0-9238-86688D5FBF37}" destId="{A0481313-BAAB-40C1-A84B-86BC455D145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9D69DA-68FE-4F66-B97C-BA29FB97C1C4}" type="doc">
      <dgm:prSet loTypeId="urn:microsoft.com/office/officeart/2005/8/layout/hList6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9D5C5017-410A-473F-8B39-F81FD111A4B8}">
      <dgm:prSet phldrT="[Κείμενο]"/>
      <dgm:spPr/>
      <dgm:t>
        <a:bodyPr/>
        <a:lstStyle/>
        <a:p>
          <a:r>
            <a:rPr lang="el-GR" b="1" dirty="0" smtClean="0">
              <a:solidFill>
                <a:srgbClr val="92D050"/>
              </a:solidFill>
            </a:rPr>
            <a:t>ΠΛΑΙΣΙΩΣΗ</a:t>
          </a:r>
          <a:endParaRPr lang="el-GR" b="1" dirty="0">
            <a:solidFill>
              <a:srgbClr val="92D050"/>
            </a:solidFill>
          </a:endParaRPr>
        </a:p>
      </dgm:t>
    </dgm:pt>
    <dgm:pt modelId="{2CAC2397-0642-44BB-847A-A6DA5ED21C8F}" type="parTrans" cxnId="{20E34981-4F6B-475C-B02A-77A58C1F8820}">
      <dgm:prSet/>
      <dgm:spPr/>
      <dgm:t>
        <a:bodyPr/>
        <a:lstStyle/>
        <a:p>
          <a:endParaRPr lang="el-GR"/>
        </a:p>
      </dgm:t>
    </dgm:pt>
    <dgm:pt modelId="{D6622140-9E5F-495B-BC82-955E6881521B}" type="sibTrans" cxnId="{20E34981-4F6B-475C-B02A-77A58C1F8820}">
      <dgm:prSet/>
      <dgm:spPr/>
      <dgm:t>
        <a:bodyPr/>
        <a:lstStyle/>
        <a:p>
          <a:endParaRPr lang="el-GR"/>
        </a:p>
      </dgm:t>
    </dgm:pt>
    <dgm:pt modelId="{B9B3BE81-CE44-4D58-809F-F9B9CF02ADA3}">
      <dgm:prSet phldrT="[Κείμενο]"/>
      <dgm:spPr/>
      <dgm:t>
        <a:bodyPr/>
        <a:lstStyle/>
        <a:p>
          <a:r>
            <a:rPr lang="el-GR" dirty="0" smtClean="0"/>
            <a:t>Υπεύθυνος Εκπαιδευτικός</a:t>
          </a:r>
          <a:endParaRPr lang="el-GR" dirty="0"/>
        </a:p>
      </dgm:t>
    </dgm:pt>
    <dgm:pt modelId="{C7CE277E-CA87-4710-B38A-6405EF4638B1}" type="parTrans" cxnId="{A5446D18-1CAE-45FE-AED4-3362A1B20FE8}">
      <dgm:prSet/>
      <dgm:spPr/>
      <dgm:t>
        <a:bodyPr/>
        <a:lstStyle/>
        <a:p>
          <a:endParaRPr lang="el-GR"/>
        </a:p>
      </dgm:t>
    </dgm:pt>
    <dgm:pt modelId="{161451F4-A7EF-4B49-A6B3-DC73344FA198}" type="sibTrans" cxnId="{A5446D18-1CAE-45FE-AED4-3362A1B20FE8}">
      <dgm:prSet/>
      <dgm:spPr/>
      <dgm:t>
        <a:bodyPr/>
        <a:lstStyle/>
        <a:p>
          <a:endParaRPr lang="el-GR"/>
        </a:p>
      </dgm:t>
    </dgm:pt>
    <dgm:pt modelId="{A02D259A-033E-46BD-B9AB-0D266AB162CF}">
      <dgm:prSet phldrT="[Κείμενο]"/>
      <dgm:spPr/>
      <dgm:t>
        <a:bodyPr/>
        <a:lstStyle/>
        <a:p>
          <a:r>
            <a:rPr lang="el-GR" dirty="0" smtClean="0"/>
            <a:t>Στέλεχος Επιχείρησης</a:t>
          </a:r>
          <a:endParaRPr lang="el-GR" dirty="0"/>
        </a:p>
      </dgm:t>
    </dgm:pt>
    <dgm:pt modelId="{04F7EF85-3A19-4432-9C72-F69A60986094}" type="parTrans" cxnId="{BCF15D2A-8A56-4F1B-B66C-61D36D617D11}">
      <dgm:prSet/>
      <dgm:spPr/>
      <dgm:t>
        <a:bodyPr/>
        <a:lstStyle/>
        <a:p>
          <a:endParaRPr lang="el-GR"/>
        </a:p>
      </dgm:t>
    </dgm:pt>
    <dgm:pt modelId="{58DD32B4-3CEA-4BE1-820D-9B143EC929D7}" type="sibTrans" cxnId="{BCF15D2A-8A56-4F1B-B66C-61D36D617D11}">
      <dgm:prSet/>
      <dgm:spPr/>
      <dgm:t>
        <a:bodyPr/>
        <a:lstStyle/>
        <a:p>
          <a:endParaRPr lang="el-GR"/>
        </a:p>
      </dgm:t>
    </dgm:pt>
    <dgm:pt modelId="{123711BD-DEBE-47D4-909A-F5A87FF88E1D}">
      <dgm:prSet phldrT="[Κείμενο]"/>
      <dgm:spPr/>
      <dgm:t>
        <a:bodyPr/>
        <a:lstStyle/>
        <a:p>
          <a:r>
            <a:rPr lang="el-GR" b="1" dirty="0" smtClean="0">
              <a:solidFill>
                <a:srgbClr val="C00000"/>
              </a:solidFill>
            </a:rPr>
            <a:t>ΕΓΚΡΙΣΗ ΥΠΠΕΘ</a:t>
          </a:r>
          <a:endParaRPr lang="el-GR" b="1" dirty="0">
            <a:solidFill>
              <a:srgbClr val="C00000"/>
            </a:solidFill>
          </a:endParaRPr>
        </a:p>
      </dgm:t>
    </dgm:pt>
    <dgm:pt modelId="{1E86B83C-B864-458A-AEE7-8AF7DA16C8BE}" type="parTrans" cxnId="{0AEEC596-54F1-4C66-9A86-83729A582A4A}">
      <dgm:prSet/>
      <dgm:spPr/>
      <dgm:t>
        <a:bodyPr/>
        <a:lstStyle/>
        <a:p>
          <a:endParaRPr lang="el-GR"/>
        </a:p>
      </dgm:t>
    </dgm:pt>
    <dgm:pt modelId="{36F63427-2D9B-45BD-8E69-57BC15871067}" type="sibTrans" cxnId="{0AEEC596-54F1-4C66-9A86-83729A582A4A}">
      <dgm:prSet/>
      <dgm:spPr/>
      <dgm:t>
        <a:bodyPr/>
        <a:lstStyle/>
        <a:p>
          <a:endParaRPr lang="el-GR"/>
        </a:p>
      </dgm:t>
    </dgm:pt>
    <dgm:pt modelId="{C54E920D-405D-476E-B92C-760489D28B87}">
      <dgm:prSet phldrT="[Κείμενο]"/>
      <dgm:spPr/>
      <dgm:t>
        <a:bodyPr/>
        <a:lstStyle/>
        <a:p>
          <a:r>
            <a:rPr lang="el-GR" dirty="0" smtClean="0"/>
            <a:t>Εντός ωρολογίου προγράμματος</a:t>
          </a:r>
          <a:endParaRPr lang="el-GR" dirty="0"/>
        </a:p>
      </dgm:t>
    </dgm:pt>
    <dgm:pt modelId="{92057D83-E7F2-4332-A732-6A36C61B2902}" type="parTrans" cxnId="{C0F66B39-B4FB-4C23-9539-60D1E8B901D7}">
      <dgm:prSet/>
      <dgm:spPr/>
      <dgm:t>
        <a:bodyPr/>
        <a:lstStyle/>
        <a:p>
          <a:endParaRPr lang="el-GR"/>
        </a:p>
      </dgm:t>
    </dgm:pt>
    <dgm:pt modelId="{541694C7-0923-4509-9861-20D2A7718FE8}" type="sibTrans" cxnId="{C0F66B39-B4FB-4C23-9539-60D1E8B901D7}">
      <dgm:prSet/>
      <dgm:spPr/>
      <dgm:t>
        <a:bodyPr/>
        <a:lstStyle/>
        <a:p>
          <a:endParaRPr lang="el-GR"/>
        </a:p>
      </dgm:t>
    </dgm:pt>
    <dgm:pt modelId="{B4063BC1-C2A2-4589-97A2-61E75ED6D4BF}">
      <dgm:prSet phldrT="[Κείμενο]"/>
      <dgm:spPr/>
      <dgm:t>
        <a:bodyPr/>
        <a:lstStyle/>
        <a:p>
          <a:r>
            <a:rPr lang="el-GR" dirty="0" smtClean="0"/>
            <a:t>Στο πλαίσιο </a:t>
          </a:r>
          <a:r>
            <a:rPr lang="en-US" dirty="0" smtClean="0"/>
            <a:t>Project</a:t>
          </a:r>
          <a:endParaRPr lang="el-GR" dirty="0"/>
        </a:p>
      </dgm:t>
    </dgm:pt>
    <dgm:pt modelId="{1B677A01-CA08-4B4D-BCD8-E88435B9D4D8}" type="parTrans" cxnId="{53244AD9-CB6E-4A28-905F-FA486245DF00}">
      <dgm:prSet/>
      <dgm:spPr/>
      <dgm:t>
        <a:bodyPr/>
        <a:lstStyle/>
        <a:p>
          <a:endParaRPr lang="el-GR"/>
        </a:p>
      </dgm:t>
    </dgm:pt>
    <dgm:pt modelId="{0A5240F4-34C6-426F-8147-0776D2FB5AA6}" type="sibTrans" cxnId="{53244AD9-CB6E-4A28-905F-FA486245DF00}">
      <dgm:prSet/>
      <dgm:spPr/>
      <dgm:t>
        <a:bodyPr/>
        <a:lstStyle/>
        <a:p>
          <a:endParaRPr lang="el-GR"/>
        </a:p>
      </dgm:t>
    </dgm:pt>
    <dgm:pt modelId="{6708C946-5667-4CB3-A3C3-9AA42594EE4C}" type="pres">
      <dgm:prSet presAssocID="{7E9D69DA-68FE-4F66-B97C-BA29FB97C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AA3E9ED-7631-4339-A238-A8FE9E5E6F09}" type="pres">
      <dgm:prSet presAssocID="{9D5C5017-410A-473F-8B39-F81FD111A4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6509B5-46E6-4747-B001-97121F5B9859}" type="pres">
      <dgm:prSet presAssocID="{D6622140-9E5F-495B-BC82-955E6881521B}" presName="sibTrans" presStyleCnt="0"/>
      <dgm:spPr/>
    </dgm:pt>
    <dgm:pt modelId="{F34C7F91-F30C-425B-9640-A0117E74A757}" type="pres">
      <dgm:prSet presAssocID="{123711BD-DEBE-47D4-909A-F5A87FF88E1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307B2DB-DA1C-4591-8252-63FAEF248403}" type="presOf" srcId="{123711BD-DEBE-47D4-909A-F5A87FF88E1D}" destId="{F34C7F91-F30C-425B-9640-A0117E74A757}" srcOrd="0" destOrd="0" presId="urn:microsoft.com/office/officeart/2005/8/layout/hList6"/>
    <dgm:cxn modelId="{C0F66B39-B4FB-4C23-9539-60D1E8B901D7}" srcId="{123711BD-DEBE-47D4-909A-F5A87FF88E1D}" destId="{C54E920D-405D-476E-B92C-760489D28B87}" srcOrd="0" destOrd="0" parTransId="{92057D83-E7F2-4332-A732-6A36C61B2902}" sibTransId="{541694C7-0923-4509-9861-20D2A7718FE8}"/>
    <dgm:cxn modelId="{0AEEC596-54F1-4C66-9A86-83729A582A4A}" srcId="{7E9D69DA-68FE-4F66-B97C-BA29FB97C1C4}" destId="{123711BD-DEBE-47D4-909A-F5A87FF88E1D}" srcOrd="1" destOrd="0" parTransId="{1E86B83C-B864-458A-AEE7-8AF7DA16C8BE}" sibTransId="{36F63427-2D9B-45BD-8E69-57BC15871067}"/>
    <dgm:cxn modelId="{6B8290FF-CA6C-47B9-B641-5702987B88AF}" type="presOf" srcId="{9D5C5017-410A-473F-8B39-F81FD111A4B8}" destId="{1AA3E9ED-7631-4339-A238-A8FE9E5E6F09}" srcOrd="0" destOrd="0" presId="urn:microsoft.com/office/officeart/2005/8/layout/hList6"/>
    <dgm:cxn modelId="{71C15295-5A90-44D1-A69B-B60007CFA9C9}" type="presOf" srcId="{7E9D69DA-68FE-4F66-B97C-BA29FB97C1C4}" destId="{6708C946-5667-4CB3-A3C3-9AA42594EE4C}" srcOrd="0" destOrd="0" presId="urn:microsoft.com/office/officeart/2005/8/layout/hList6"/>
    <dgm:cxn modelId="{02563A59-0AD8-4EB7-99B1-2B5F55684E03}" type="presOf" srcId="{B9B3BE81-CE44-4D58-809F-F9B9CF02ADA3}" destId="{1AA3E9ED-7631-4339-A238-A8FE9E5E6F09}" srcOrd="0" destOrd="1" presId="urn:microsoft.com/office/officeart/2005/8/layout/hList6"/>
    <dgm:cxn modelId="{20E34981-4F6B-475C-B02A-77A58C1F8820}" srcId="{7E9D69DA-68FE-4F66-B97C-BA29FB97C1C4}" destId="{9D5C5017-410A-473F-8B39-F81FD111A4B8}" srcOrd="0" destOrd="0" parTransId="{2CAC2397-0642-44BB-847A-A6DA5ED21C8F}" sibTransId="{D6622140-9E5F-495B-BC82-955E6881521B}"/>
    <dgm:cxn modelId="{A5446D18-1CAE-45FE-AED4-3362A1B20FE8}" srcId="{9D5C5017-410A-473F-8B39-F81FD111A4B8}" destId="{B9B3BE81-CE44-4D58-809F-F9B9CF02ADA3}" srcOrd="0" destOrd="0" parTransId="{C7CE277E-CA87-4710-B38A-6405EF4638B1}" sibTransId="{161451F4-A7EF-4B49-A6B3-DC73344FA198}"/>
    <dgm:cxn modelId="{7E730517-D073-4382-B913-FD44A747670A}" type="presOf" srcId="{C54E920D-405D-476E-B92C-760489D28B87}" destId="{F34C7F91-F30C-425B-9640-A0117E74A757}" srcOrd="0" destOrd="1" presId="urn:microsoft.com/office/officeart/2005/8/layout/hList6"/>
    <dgm:cxn modelId="{53244AD9-CB6E-4A28-905F-FA486245DF00}" srcId="{123711BD-DEBE-47D4-909A-F5A87FF88E1D}" destId="{B4063BC1-C2A2-4589-97A2-61E75ED6D4BF}" srcOrd="1" destOrd="0" parTransId="{1B677A01-CA08-4B4D-BCD8-E88435B9D4D8}" sibTransId="{0A5240F4-34C6-426F-8147-0776D2FB5AA6}"/>
    <dgm:cxn modelId="{695DE187-ADBA-4B16-BB7C-1C631A18927D}" type="presOf" srcId="{B4063BC1-C2A2-4589-97A2-61E75ED6D4BF}" destId="{F34C7F91-F30C-425B-9640-A0117E74A757}" srcOrd="0" destOrd="2" presId="urn:microsoft.com/office/officeart/2005/8/layout/hList6"/>
    <dgm:cxn modelId="{D77AC364-E37E-490E-BCAD-8B13202DC4B8}" type="presOf" srcId="{A02D259A-033E-46BD-B9AB-0D266AB162CF}" destId="{1AA3E9ED-7631-4339-A238-A8FE9E5E6F09}" srcOrd="0" destOrd="2" presId="urn:microsoft.com/office/officeart/2005/8/layout/hList6"/>
    <dgm:cxn modelId="{BCF15D2A-8A56-4F1B-B66C-61D36D617D11}" srcId="{9D5C5017-410A-473F-8B39-F81FD111A4B8}" destId="{A02D259A-033E-46BD-B9AB-0D266AB162CF}" srcOrd="1" destOrd="0" parTransId="{04F7EF85-3A19-4432-9C72-F69A60986094}" sibTransId="{58DD32B4-3CEA-4BE1-820D-9B143EC929D7}"/>
    <dgm:cxn modelId="{F32EF07F-5225-49BD-A34E-22F9C6C7B953}" type="presParOf" srcId="{6708C946-5667-4CB3-A3C3-9AA42594EE4C}" destId="{1AA3E9ED-7631-4339-A238-A8FE9E5E6F09}" srcOrd="0" destOrd="0" presId="urn:microsoft.com/office/officeart/2005/8/layout/hList6"/>
    <dgm:cxn modelId="{C5F0239C-62C4-45D5-93C3-60BFDFC56619}" type="presParOf" srcId="{6708C946-5667-4CB3-A3C3-9AA42594EE4C}" destId="{506509B5-46E6-4747-B001-97121F5B9859}" srcOrd="1" destOrd="0" presId="urn:microsoft.com/office/officeart/2005/8/layout/hList6"/>
    <dgm:cxn modelId="{F9AC3432-CAC7-4688-9627-9D51CC78276B}" type="presParOf" srcId="{6708C946-5667-4CB3-A3C3-9AA42594EE4C}" destId="{F34C7F91-F30C-425B-9640-A0117E74A75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BF384D-961B-4171-BCF1-D055631DD18F}" type="doc">
      <dgm:prSet loTypeId="urn:microsoft.com/office/officeart/2005/8/layout/vList4#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2AA52BD-F4F1-4AC0-B1B1-416C76690630}">
      <dgm:prSet phldrT="[Κείμενο]"/>
      <dgm:spPr/>
      <dgm:t>
        <a:bodyPr/>
        <a:lstStyle/>
        <a:p>
          <a:r>
            <a:rPr lang="el-GR" dirty="0" smtClean="0"/>
            <a:t>ΒΙΩΜΑΤΙΚΗ ΕΜΠΕΙΡΙΑ ΜΑΘΗΣΗΣ</a:t>
          </a:r>
          <a:endParaRPr lang="el-GR" dirty="0"/>
        </a:p>
      </dgm:t>
    </dgm:pt>
    <dgm:pt modelId="{CE452CCD-5805-4E2D-AE13-1D7552CF2C1A}" type="parTrans" cxnId="{006C58B0-FD19-4513-BE0B-9AE75F72FD2D}">
      <dgm:prSet/>
      <dgm:spPr/>
      <dgm:t>
        <a:bodyPr/>
        <a:lstStyle/>
        <a:p>
          <a:endParaRPr lang="el-GR"/>
        </a:p>
      </dgm:t>
    </dgm:pt>
    <dgm:pt modelId="{B18D1F02-B087-48DE-A92E-AE2DA4FE491A}" type="sibTrans" cxnId="{006C58B0-FD19-4513-BE0B-9AE75F72FD2D}">
      <dgm:prSet/>
      <dgm:spPr/>
      <dgm:t>
        <a:bodyPr/>
        <a:lstStyle/>
        <a:p>
          <a:endParaRPr lang="el-GR"/>
        </a:p>
      </dgm:t>
    </dgm:pt>
    <dgm:pt modelId="{D8DA355C-276B-44C8-92B0-2EB99C18AFFD}">
      <dgm:prSet phldrT="[Κείμενο]"/>
      <dgm:spPr/>
      <dgm:t>
        <a:bodyPr/>
        <a:lstStyle/>
        <a:p>
          <a:r>
            <a:rPr lang="el-GR" dirty="0" smtClean="0"/>
            <a:t>Στήσιμο Επιχείρησης - Δημιουργία Επιχειρηματικού Σχεδίου</a:t>
          </a:r>
          <a:endParaRPr lang="el-GR" dirty="0"/>
        </a:p>
      </dgm:t>
    </dgm:pt>
    <dgm:pt modelId="{54CF963B-64DC-43CC-B5D6-6E34E8559385}" type="parTrans" cxnId="{33A81242-F6CA-4B64-B934-32E2FE2B07E9}">
      <dgm:prSet/>
      <dgm:spPr/>
      <dgm:t>
        <a:bodyPr/>
        <a:lstStyle/>
        <a:p>
          <a:endParaRPr lang="el-GR"/>
        </a:p>
      </dgm:t>
    </dgm:pt>
    <dgm:pt modelId="{7993CF83-919A-4A78-81B7-05A1AEE90A3B}" type="sibTrans" cxnId="{33A81242-F6CA-4B64-B934-32E2FE2B07E9}">
      <dgm:prSet/>
      <dgm:spPr/>
      <dgm:t>
        <a:bodyPr/>
        <a:lstStyle/>
        <a:p>
          <a:endParaRPr lang="el-GR"/>
        </a:p>
      </dgm:t>
    </dgm:pt>
    <dgm:pt modelId="{B3BB3BFE-429C-479A-A382-5BEA9E28D6B1}">
      <dgm:prSet phldrT="[Κείμενο]"/>
      <dgm:spPr/>
      <dgm:t>
        <a:bodyPr/>
        <a:lstStyle/>
        <a:p>
          <a:r>
            <a:rPr lang="el-GR" dirty="0" smtClean="0"/>
            <a:t>Διαμοιρασμός Ρόλων - Αρμοδιοτήτων</a:t>
          </a:r>
          <a:endParaRPr lang="el-GR" dirty="0"/>
        </a:p>
      </dgm:t>
    </dgm:pt>
    <dgm:pt modelId="{C5AE6BA4-2538-4F94-81D6-41B72B5D5211}" type="parTrans" cxnId="{A7FF342E-437C-4258-9DD9-EB0D3664893C}">
      <dgm:prSet/>
      <dgm:spPr/>
      <dgm:t>
        <a:bodyPr/>
        <a:lstStyle/>
        <a:p>
          <a:endParaRPr lang="el-GR"/>
        </a:p>
      </dgm:t>
    </dgm:pt>
    <dgm:pt modelId="{ED1173F0-D2F6-45F8-801B-AFDD9B75B6CE}" type="sibTrans" cxnId="{A7FF342E-437C-4258-9DD9-EB0D3664893C}">
      <dgm:prSet/>
      <dgm:spPr/>
      <dgm:t>
        <a:bodyPr/>
        <a:lstStyle/>
        <a:p>
          <a:endParaRPr lang="el-GR"/>
        </a:p>
      </dgm:t>
    </dgm:pt>
    <dgm:pt modelId="{410384DB-0862-49A3-BAFB-6047F2ABBA9E}">
      <dgm:prSet phldrT="[Κείμενο]"/>
      <dgm:spPr/>
      <dgm:t>
        <a:bodyPr/>
        <a:lstStyle/>
        <a:p>
          <a:r>
            <a:rPr lang="el-GR" dirty="0" smtClean="0"/>
            <a:t>ΑΝΑΠΤΥΞΗ ΥΠΕΥΘΥΝΟΤΗΤΑΣ</a:t>
          </a:r>
          <a:endParaRPr lang="el-GR" dirty="0"/>
        </a:p>
      </dgm:t>
    </dgm:pt>
    <dgm:pt modelId="{D2BCC1B1-D35C-46C1-A29C-7CC2835EBEDB}" type="parTrans" cxnId="{E4B8068D-6305-4FC8-869D-ECC36700788F}">
      <dgm:prSet/>
      <dgm:spPr/>
      <dgm:t>
        <a:bodyPr/>
        <a:lstStyle/>
        <a:p>
          <a:endParaRPr lang="el-GR"/>
        </a:p>
      </dgm:t>
    </dgm:pt>
    <dgm:pt modelId="{F6145068-4B59-478A-9B2D-652E10ACFA50}" type="sibTrans" cxnId="{E4B8068D-6305-4FC8-869D-ECC36700788F}">
      <dgm:prSet/>
      <dgm:spPr/>
      <dgm:t>
        <a:bodyPr/>
        <a:lstStyle/>
        <a:p>
          <a:endParaRPr lang="el-GR"/>
        </a:p>
      </dgm:t>
    </dgm:pt>
    <dgm:pt modelId="{4D3DA4CB-1A9E-4BED-B02D-F79ABDD3A2DD}">
      <dgm:prSet phldrT="[Κείμενο]"/>
      <dgm:spPr/>
      <dgm:t>
        <a:bodyPr/>
        <a:lstStyle/>
        <a:p>
          <a:r>
            <a:rPr lang="el-GR" dirty="0" smtClean="0"/>
            <a:t>Ανάληψη ευθυνών - ρίσκων</a:t>
          </a:r>
          <a:endParaRPr lang="el-GR" dirty="0"/>
        </a:p>
      </dgm:t>
    </dgm:pt>
    <dgm:pt modelId="{89F6369C-60D6-4D2A-94F8-D6F6FD9FFAB2}" type="parTrans" cxnId="{CDD47EC1-E742-495F-8E58-6BD1FCAD7882}">
      <dgm:prSet/>
      <dgm:spPr/>
      <dgm:t>
        <a:bodyPr/>
        <a:lstStyle/>
        <a:p>
          <a:endParaRPr lang="el-GR"/>
        </a:p>
      </dgm:t>
    </dgm:pt>
    <dgm:pt modelId="{CE581219-FCAB-4BCE-ADEB-2199FFF9A388}" type="sibTrans" cxnId="{CDD47EC1-E742-495F-8E58-6BD1FCAD7882}">
      <dgm:prSet/>
      <dgm:spPr/>
      <dgm:t>
        <a:bodyPr/>
        <a:lstStyle/>
        <a:p>
          <a:endParaRPr lang="el-GR"/>
        </a:p>
      </dgm:t>
    </dgm:pt>
    <dgm:pt modelId="{59F68C0B-D52F-470D-8CEA-35E4C1F5BB0B}">
      <dgm:prSet phldrT="[Κείμενο]"/>
      <dgm:spPr/>
      <dgm:t>
        <a:bodyPr/>
        <a:lstStyle/>
        <a:p>
          <a:r>
            <a:rPr lang="el-GR" dirty="0" smtClean="0"/>
            <a:t>Λογοδοσία στους μετόχους</a:t>
          </a:r>
          <a:endParaRPr lang="el-GR" dirty="0"/>
        </a:p>
      </dgm:t>
    </dgm:pt>
    <dgm:pt modelId="{9FB71C44-A039-4086-9056-417A27B1B600}" type="parTrans" cxnId="{123C05D8-0AA8-40A3-85F3-577D0E388D51}">
      <dgm:prSet/>
      <dgm:spPr/>
      <dgm:t>
        <a:bodyPr/>
        <a:lstStyle/>
        <a:p>
          <a:endParaRPr lang="el-GR"/>
        </a:p>
      </dgm:t>
    </dgm:pt>
    <dgm:pt modelId="{EFC72C9C-CEAF-4037-9567-5C03BB250016}" type="sibTrans" cxnId="{123C05D8-0AA8-40A3-85F3-577D0E388D51}">
      <dgm:prSet/>
      <dgm:spPr/>
      <dgm:t>
        <a:bodyPr/>
        <a:lstStyle/>
        <a:p>
          <a:endParaRPr lang="el-GR"/>
        </a:p>
      </dgm:t>
    </dgm:pt>
    <dgm:pt modelId="{BFAD2D7A-1CCB-430D-9ADA-1050B19E62D2}">
      <dgm:prSet phldrT="[Κείμενο]"/>
      <dgm:spPr/>
      <dgm:t>
        <a:bodyPr/>
        <a:lstStyle/>
        <a:p>
          <a:r>
            <a:rPr lang="el-GR" dirty="0" smtClean="0"/>
            <a:t>ΠΡΟ-ΕΠΑΓΓΕΛΜΑΤΙΚΕΣ ΔΕΞΙΟΤΗΤΕΣ</a:t>
          </a:r>
          <a:endParaRPr lang="el-GR" dirty="0"/>
        </a:p>
      </dgm:t>
    </dgm:pt>
    <dgm:pt modelId="{072236EB-D65F-462D-9DAD-1D39ABC2A179}" type="parTrans" cxnId="{12296C9F-520E-4ED9-950B-EF11819974A0}">
      <dgm:prSet/>
      <dgm:spPr/>
      <dgm:t>
        <a:bodyPr/>
        <a:lstStyle/>
        <a:p>
          <a:endParaRPr lang="el-GR"/>
        </a:p>
      </dgm:t>
    </dgm:pt>
    <dgm:pt modelId="{1D15C7FC-FCB0-4CC1-8A3D-225FE67EDE8E}" type="sibTrans" cxnId="{12296C9F-520E-4ED9-950B-EF11819974A0}">
      <dgm:prSet/>
      <dgm:spPr/>
      <dgm:t>
        <a:bodyPr/>
        <a:lstStyle/>
        <a:p>
          <a:endParaRPr lang="el-GR"/>
        </a:p>
      </dgm:t>
    </dgm:pt>
    <dgm:pt modelId="{0C75F7E7-179E-4A97-BDAB-DE1A0773459E}">
      <dgm:prSet phldrT="[Κείμενο]"/>
      <dgm:spPr/>
      <dgm:t>
        <a:bodyPr/>
        <a:lstStyle/>
        <a:p>
          <a:r>
            <a:rPr lang="el-GR" dirty="0" smtClean="0"/>
            <a:t>Κατανόηση λειτουργίας επιχείρησης –                      αυτό-απασχόλησης</a:t>
          </a:r>
          <a:endParaRPr lang="el-GR" dirty="0"/>
        </a:p>
      </dgm:t>
    </dgm:pt>
    <dgm:pt modelId="{AA0BE910-46DA-4EF0-8542-8F6A536802BA}" type="parTrans" cxnId="{6E8CD8D7-C763-4473-9D86-A3CE34AAFF6F}">
      <dgm:prSet/>
      <dgm:spPr/>
      <dgm:t>
        <a:bodyPr/>
        <a:lstStyle/>
        <a:p>
          <a:endParaRPr lang="el-GR"/>
        </a:p>
      </dgm:t>
    </dgm:pt>
    <dgm:pt modelId="{8DD01B7E-161F-432E-A402-EF8D9C531935}" type="sibTrans" cxnId="{6E8CD8D7-C763-4473-9D86-A3CE34AAFF6F}">
      <dgm:prSet/>
      <dgm:spPr/>
      <dgm:t>
        <a:bodyPr/>
        <a:lstStyle/>
        <a:p>
          <a:endParaRPr lang="el-GR"/>
        </a:p>
      </dgm:t>
    </dgm:pt>
    <dgm:pt modelId="{108E314E-61E9-429A-B854-B8151DAB4050}">
      <dgm:prSet phldrT="[Κείμενο]"/>
      <dgm:spPr/>
      <dgm:t>
        <a:bodyPr/>
        <a:lstStyle/>
        <a:p>
          <a:r>
            <a:rPr lang="el-GR" dirty="0" smtClean="0"/>
            <a:t>Συνεργασία – Επίλυση Προβλημάτων</a:t>
          </a:r>
          <a:endParaRPr lang="el-GR" dirty="0"/>
        </a:p>
      </dgm:t>
    </dgm:pt>
    <dgm:pt modelId="{1DFEEFC0-4007-462B-8396-04100372B3E0}" type="parTrans" cxnId="{9217DA14-DF81-4B93-813E-E9C7F090B62E}">
      <dgm:prSet/>
      <dgm:spPr/>
      <dgm:t>
        <a:bodyPr/>
        <a:lstStyle/>
        <a:p>
          <a:endParaRPr lang="el-GR"/>
        </a:p>
      </dgm:t>
    </dgm:pt>
    <dgm:pt modelId="{FD7DF884-A377-4C73-BB24-E644AAC858AD}" type="sibTrans" cxnId="{9217DA14-DF81-4B93-813E-E9C7F090B62E}">
      <dgm:prSet/>
      <dgm:spPr/>
      <dgm:t>
        <a:bodyPr/>
        <a:lstStyle/>
        <a:p>
          <a:endParaRPr lang="el-GR"/>
        </a:p>
      </dgm:t>
    </dgm:pt>
    <dgm:pt modelId="{E5FFF0A4-6066-41A8-953E-44AAE2761FB7}" type="pres">
      <dgm:prSet presAssocID="{65BF384D-961B-4171-BCF1-D055631DD18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6FC916B-DE02-46B8-A265-3F046BB3BB50}" type="pres">
      <dgm:prSet presAssocID="{22AA52BD-F4F1-4AC0-B1B1-416C76690630}" presName="comp" presStyleCnt="0"/>
      <dgm:spPr/>
    </dgm:pt>
    <dgm:pt modelId="{B9755C4C-3571-47DD-8E2B-AF48F9905B6B}" type="pres">
      <dgm:prSet presAssocID="{22AA52BD-F4F1-4AC0-B1B1-416C76690630}" presName="box" presStyleLbl="node1" presStyleIdx="0" presStyleCnt="3"/>
      <dgm:spPr/>
      <dgm:t>
        <a:bodyPr/>
        <a:lstStyle/>
        <a:p>
          <a:endParaRPr lang="el-GR"/>
        </a:p>
      </dgm:t>
    </dgm:pt>
    <dgm:pt modelId="{7ACD75A4-7B9A-4C11-B6E3-53FBFE1A4A1F}" type="pres">
      <dgm:prSet presAssocID="{22AA52BD-F4F1-4AC0-B1B1-416C76690630}" presName="img" presStyleLbl="fgImgPlace1" presStyleIdx="0" presStyleCnt="3" custScaleX="106878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27000" r="-27000"/>
          </a:stretch>
        </a:blipFill>
      </dgm:spPr>
    </dgm:pt>
    <dgm:pt modelId="{9C559DAF-0C95-4625-AAB4-4A7A3C360466}" type="pres">
      <dgm:prSet presAssocID="{22AA52BD-F4F1-4AC0-B1B1-416C766906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89F750-3326-4ED5-8239-F574C5244E73}" type="pres">
      <dgm:prSet presAssocID="{B18D1F02-B087-48DE-A92E-AE2DA4FE491A}" presName="spacer" presStyleCnt="0"/>
      <dgm:spPr/>
    </dgm:pt>
    <dgm:pt modelId="{28D5A87A-D4E9-43C3-9E76-8EEE7088754E}" type="pres">
      <dgm:prSet presAssocID="{410384DB-0862-49A3-BAFB-6047F2ABBA9E}" presName="comp" presStyleCnt="0"/>
      <dgm:spPr/>
    </dgm:pt>
    <dgm:pt modelId="{1E02D1D4-6840-4983-AAC0-FB9657E83600}" type="pres">
      <dgm:prSet presAssocID="{410384DB-0862-49A3-BAFB-6047F2ABBA9E}" presName="box" presStyleLbl="node1" presStyleIdx="1" presStyleCnt="3"/>
      <dgm:spPr/>
      <dgm:t>
        <a:bodyPr/>
        <a:lstStyle/>
        <a:p>
          <a:endParaRPr lang="el-GR"/>
        </a:p>
      </dgm:t>
    </dgm:pt>
    <dgm:pt modelId="{12C330CB-5110-4C31-8C05-3238C5A0EE32}" type="pres">
      <dgm:prSet presAssocID="{410384DB-0862-49A3-BAFB-6047F2ABBA9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l-GR"/>
        </a:p>
      </dgm:t>
    </dgm:pt>
    <dgm:pt modelId="{BBEAF2BA-69B1-4FE8-B409-85A0E6C0BBF5}" type="pres">
      <dgm:prSet presAssocID="{410384DB-0862-49A3-BAFB-6047F2ABBA9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C95C0F-9A1A-43C2-8E36-5ECBE0864E4D}" type="pres">
      <dgm:prSet presAssocID="{F6145068-4B59-478A-9B2D-652E10ACFA50}" presName="spacer" presStyleCnt="0"/>
      <dgm:spPr/>
    </dgm:pt>
    <dgm:pt modelId="{15B72114-A3BD-4958-916C-73298BD048EE}" type="pres">
      <dgm:prSet presAssocID="{BFAD2D7A-1CCB-430D-9ADA-1050B19E62D2}" presName="comp" presStyleCnt="0"/>
      <dgm:spPr/>
    </dgm:pt>
    <dgm:pt modelId="{1751B8B6-3F6A-4164-989A-7F819CFD47B9}" type="pres">
      <dgm:prSet presAssocID="{BFAD2D7A-1CCB-430D-9ADA-1050B19E62D2}" presName="box" presStyleLbl="node1" presStyleIdx="2" presStyleCnt="3" custLinFactNeighborY="1235"/>
      <dgm:spPr/>
      <dgm:t>
        <a:bodyPr/>
        <a:lstStyle/>
        <a:p>
          <a:endParaRPr lang="el-GR"/>
        </a:p>
      </dgm:t>
    </dgm:pt>
    <dgm:pt modelId="{1D21B411-065A-44ED-BDE7-9F914CB7532F}" type="pres">
      <dgm:prSet presAssocID="{BFAD2D7A-1CCB-430D-9ADA-1050B19E62D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l-GR"/>
        </a:p>
      </dgm:t>
    </dgm:pt>
    <dgm:pt modelId="{8CB352C4-F9D1-4B5B-9F27-31B2B14E99AE}" type="pres">
      <dgm:prSet presAssocID="{BFAD2D7A-1CCB-430D-9ADA-1050B19E62D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06C58B0-FD19-4513-BE0B-9AE75F72FD2D}" srcId="{65BF384D-961B-4171-BCF1-D055631DD18F}" destId="{22AA52BD-F4F1-4AC0-B1B1-416C76690630}" srcOrd="0" destOrd="0" parTransId="{CE452CCD-5805-4E2D-AE13-1D7552CF2C1A}" sibTransId="{B18D1F02-B087-48DE-A92E-AE2DA4FE491A}"/>
    <dgm:cxn modelId="{F863BCEE-406E-4FB3-A250-E7B64CAE7A3B}" type="presOf" srcId="{108E314E-61E9-429A-B854-B8151DAB4050}" destId="{1751B8B6-3F6A-4164-989A-7F819CFD47B9}" srcOrd="0" destOrd="2" presId="urn:microsoft.com/office/officeart/2005/8/layout/vList4#2"/>
    <dgm:cxn modelId="{E4B8068D-6305-4FC8-869D-ECC36700788F}" srcId="{65BF384D-961B-4171-BCF1-D055631DD18F}" destId="{410384DB-0862-49A3-BAFB-6047F2ABBA9E}" srcOrd="1" destOrd="0" parTransId="{D2BCC1B1-D35C-46C1-A29C-7CC2835EBEDB}" sibTransId="{F6145068-4B59-478A-9B2D-652E10ACFA50}"/>
    <dgm:cxn modelId="{96684268-B4D1-4838-AB9D-7E9A7F714C88}" type="presOf" srcId="{410384DB-0862-49A3-BAFB-6047F2ABBA9E}" destId="{1E02D1D4-6840-4983-AAC0-FB9657E83600}" srcOrd="0" destOrd="0" presId="urn:microsoft.com/office/officeart/2005/8/layout/vList4#2"/>
    <dgm:cxn modelId="{5BB8B42E-EA58-4701-801D-2137CD082D60}" type="presOf" srcId="{410384DB-0862-49A3-BAFB-6047F2ABBA9E}" destId="{BBEAF2BA-69B1-4FE8-B409-85A0E6C0BBF5}" srcOrd="1" destOrd="0" presId="urn:microsoft.com/office/officeart/2005/8/layout/vList4#2"/>
    <dgm:cxn modelId="{6E8CD8D7-C763-4473-9D86-A3CE34AAFF6F}" srcId="{BFAD2D7A-1CCB-430D-9ADA-1050B19E62D2}" destId="{0C75F7E7-179E-4A97-BDAB-DE1A0773459E}" srcOrd="0" destOrd="0" parTransId="{AA0BE910-46DA-4EF0-8542-8F6A536802BA}" sibTransId="{8DD01B7E-161F-432E-A402-EF8D9C531935}"/>
    <dgm:cxn modelId="{C86A4822-AF28-413B-961F-694420FC945E}" type="presOf" srcId="{B3BB3BFE-429C-479A-A382-5BEA9E28D6B1}" destId="{9C559DAF-0C95-4625-AAB4-4A7A3C360466}" srcOrd="1" destOrd="2" presId="urn:microsoft.com/office/officeart/2005/8/layout/vList4#2"/>
    <dgm:cxn modelId="{A7FF342E-437C-4258-9DD9-EB0D3664893C}" srcId="{22AA52BD-F4F1-4AC0-B1B1-416C76690630}" destId="{B3BB3BFE-429C-479A-A382-5BEA9E28D6B1}" srcOrd="1" destOrd="0" parTransId="{C5AE6BA4-2538-4F94-81D6-41B72B5D5211}" sibTransId="{ED1173F0-D2F6-45F8-801B-AFDD9B75B6CE}"/>
    <dgm:cxn modelId="{B2028BB3-7BA1-4CBF-9D2E-3C0AFCFFFCD2}" type="presOf" srcId="{0C75F7E7-179E-4A97-BDAB-DE1A0773459E}" destId="{1751B8B6-3F6A-4164-989A-7F819CFD47B9}" srcOrd="0" destOrd="1" presId="urn:microsoft.com/office/officeart/2005/8/layout/vList4#2"/>
    <dgm:cxn modelId="{08269E17-F65D-41AA-9740-DB0AAD843B8E}" type="presOf" srcId="{4D3DA4CB-1A9E-4BED-B02D-F79ABDD3A2DD}" destId="{1E02D1D4-6840-4983-AAC0-FB9657E83600}" srcOrd="0" destOrd="1" presId="urn:microsoft.com/office/officeart/2005/8/layout/vList4#2"/>
    <dgm:cxn modelId="{C4119938-B433-43E2-9E9C-D9CBAB56D02B}" type="presOf" srcId="{4D3DA4CB-1A9E-4BED-B02D-F79ABDD3A2DD}" destId="{BBEAF2BA-69B1-4FE8-B409-85A0E6C0BBF5}" srcOrd="1" destOrd="1" presId="urn:microsoft.com/office/officeart/2005/8/layout/vList4#2"/>
    <dgm:cxn modelId="{98A0858D-C5A5-4AA9-88D9-81E81C789D23}" type="presOf" srcId="{D8DA355C-276B-44C8-92B0-2EB99C18AFFD}" destId="{9C559DAF-0C95-4625-AAB4-4A7A3C360466}" srcOrd="1" destOrd="1" presId="urn:microsoft.com/office/officeart/2005/8/layout/vList4#2"/>
    <dgm:cxn modelId="{3FBF9984-CE3B-4711-A046-01F603A005C7}" type="presOf" srcId="{BFAD2D7A-1CCB-430D-9ADA-1050B19E62D2}" destId="{8CB352C4-F9D1-4B5B-9F27-31B2B14E99AE}" srcOrd="1" destOrd="0" presId="urn:microsoft.com/office/officeart/2005/8/layout/vList4#2"/>
    <dgm:cxn modelId="{FC8729DE-A4C2-4D1D-A05C-D653BD3C97DB}" type="presOf" srcId="{B3BB3BFE-429C-479A-A382-5BEA9E28D6B1}" destId="{B9755C4C-3571-47DD-8E2B-AF48F9905B6B}" srcOrd="0" destOrd="2" presId="urn:microsoft.com/office/officeart/2005/8/layout/vList4#2"/>
    <dgm:cxn modelId="{33A81242-F6CA-4B64-B934-32E2FE2B07E9}" srcId="{22AA52BD-F4F1-4AC0-B1B1-416C76690630}" destId="{D8DA355C-276B-44C8-92B0-2EB99C18AFFD}" srcOrd="0" destOrd="0" parTransId="{54CF963B-64DC-43CC-B5D6-6E34E8559385}" sibTransId="{7993CF83-919A-4A78-81B7-05A1AEE90A3B}"/>
    <dgm:cxn modelId="{2674B494-A2BA-4909-A696-A031D44227A0}" type="presOf" srcId="{22AA52BD-F4F1-4AC0-B1B1-416C76690630}" destId="{B9755C4C-3571-47DD-8E2B-AF48F9905B6B}" srcOrd="0" destOrd="0" presId="urn:microsoft.com/office/officeart/2005/8/layout/vList4#2"/>
    <dgm:cxn modelId="{8F99CDB0-9D17-466F-B556-F101A87506A4}" type="presOf" srcId="{0C75F7E7-179E-4A97-BDAB-DE1A0773459E}" destId="{8CB352C4-F9D1-4B5B-9F27-31B2B14E99AE}" srcOrd="1" destOrd="1" presId="urn:microsoft.com/office/officeart/2005/8/layout/vList4#2"/>
    <dgm:cxn modelId="{3E84BA72-55BD-47B8-A477-76F37A29160A}" type="presOf" srcId="{BFAD2D7A-1CCB-430D-9ADA-1050B19E62D2}" destId="{1751B8B6-3F6A-4164-989A-7F819CFD47B9}" srcOrd="0" destOrd="0" presId="urn:microsoft.com/office/officeart/2005/8/layout/vList4#2"/>
    <dgm:cxn modelId="{0A0F0DA0-D2AB-4BD5-AD7F-AE49B630ABFF}" type="presOf" srcId="{22AA52BD-F4F1-4AC0-B1B1-416C76690630}" destId="{9C559DAF-0C95-4625-AAB4-4A7A3C360466}" srcOrd="1" destOrd="0" presId="urn:microsoft.com/office/officeart/2005/8/layout/vList4#2"/>
    <dgm:cxn modelId="{9217DA14-DF81-4B93-813E-E9C7F090B62E}" srcId="{BFAD2D7A-1CCB-430D-9ADA-1050B19E62D2}" destId="{108E314E-61E9-429A-B854-B8151DAB4050}" srcOrd="1" destOrd="0" parTransId="{1DFEEFC0-4007-462B-8396-04100372B3E0}" sibTransId="{FD7DF884-A377-4C73-BB24-E644AAC858AD}"/>
    <dgm:cxn modelId="{C47DE641-FB1A-4312-8962-C6ECE8EEA0F8}" type="presOf" srcId="{65BF384D-961B-4171-BCF1-D055631DD18F}" destId="{E5FFF0A4-6066-41A8-953E-44AAE2761FB7}" srcOrd="0" destOrd="0" presId="urn:microsoft.com/office/officeart/2005/8/layout/vList4#2"/>
    <dgm:cxn modelId="{123C05D8-0AA8-40A3-85F3-577D0E388D51}" srcId="{410384DB-0862-49A3-BAFB-6047F2ABBA9E}" destId="{59F68C0B-D52F-470D-8CEA-35E4C1F5BB0B}" srcOrd="1" destOrd="0" parTransId="{9FB71C44-A039-4086-9056-417A27B1B600}" sibTransId="{EFC72C9C-CEAF-4037-9567-5C03BB250016}"/>
    <dgm:cxn modelId="{CDD47EC1-E742-495F-8E58-6BD1FCAD7882}" srcId="{410384DB-0862-49A3-BAFB-6047F2ABBA9E}" destId="{4D3DA4CB-1A9E-4BED-B02D-F79ABDD3A2DD}" srcOrd="0" destOrd="0" parTransId="{89F6369C-60D6-4D2A-94F8-D6F6FD9FFAB2}" sibTransId="{CE581219-FCAB-4BCE-ADEB-2199FFF9A388}"/>
    <dgm:cxn modelId="{93154F21-8679-48A6-94E8-9209E47ADE63}" type="presOf" srcId="{108E314E-61E9-429A-B854-B8151DAB4050}" destId="{8CB352C4-F9D1-4B5B-9F27-31B2B14E99AE}" srcOrd="1" destOrd="2" presId="urn:microsoft.com/office/officeart/2005/8/layout/vList4#2"/>
    <dgm:cxn modelId="{CC5011DF-6D0A-433E-B87E-52DCF441D8CD}" type="presOf" srcId="{59F68C0B-D52F-470D-8CEA-35E4C1F5BB0B}" destId="{BBEAF2BA-69B1-4FE8-B409-85A0E6C0BBF5}" srcOrd="1" destOrd="2" presId="urn:microsoft.com/office/officeart/2005/8/layout/vList4#2"/>
    <dgm:cxn modelId="{12296C9F-520E-4ED9-950B-EF11819974A0}" srcId="{65BF384D-961B-4171-BCF1-D055631DD18F}" destId="{BFAD2D7A-1CCB-430D-9ADA-1050B19E62D2}" srcOrd="2" destOrd="0" parTransId="{072236EB-D65F-462D-9DAD-1D39ABC2A179}" sibTransId="{1D15C7FC-FCB0-4CC1-8A3D-225FE67EDE8E}"/>
    <dgm:cxn modelId="{54412698-4CA4-4816-AA58-B7C0CF7E8105}" type="presOf" srcId="{D8DA355C-276B-44C8-92B0-2EB99C18AFFD}" destId="{B9755C4C-3571-47DD-8E2B-AF48F9905B6B}" srcOrd="0" destOrd="1" presId="urn:microsoft.com/office/officeart/2005/8/layout/vList4#2"/>
    <dgm:cxn modelId="{4DC34C93-9CF3-430C-A9F7-9537C1D895A3}" type="presOf" srcId="{59F68C0B-D52F-470D-8CEA-35E4C1F5BB0B}" destId="{1E02D1D4-6840-4983-AAC0-FB9657E83600}" srcOrd="0" destOrd="2" presId="urn:microsoft.com/office/officeart/2005/8/layout/vList4#2"/>
    <dgm:cxn modelId="{A98ED47B-2419-4116-BE3B-38894B3DA405}" type="presParOf" srcId="{E5FFF0A4-6066-41A8-953E-44AAE2761FB7}" destId="{06FC916B-DE02-46B8-A265-3F046BB3BB50}" srcOrd="0" destOrd="0" presId="urn:microsoft.com/office/officeart/2005/8/layout/vList4#2"/>
    <dgm:cxn modelId="{D852D46D-C9F1-409D-91E4-BCF018F89636}" type="presParOf" srcId="{06FC916B-DE02-46B8-A265-3F046BB3BB50}" destId="{B9755C4C-3571-47DD-8E2B-AF48F9905B6B}" srcOrd="0" destOrd="0" presId="urn:microsoft.com/office/officeart/2005/8/layout/vList4#2"/>
    <dgm:cxn modelId="{8AC9122D-4384-49A0-8B1C-4E4A94767622}" type="presParOf" srcId="{06FC916B-DE02-46B8-A265-3F046BB3BB50}" destId="{7ACD75A4-7B9A-4C11-B6E3-53FBFE1A4A1F}" srcOrd="1" destOrd="0" presId="urn:microsoft.com/office/officeart/2005/8/layout/vList4#2"/>
    <dgm:cxn modelId="{422D0C99-2E83-4977-8A5C-7E3A52B48F63}" type="presParOf" srcId="{06FC916B-DE02-46B8-A265-3F046BB3BB50}" destId="{9C559DAF-0C95-4625-AAB4-4A7A3C360466}" srcOrd="2" destOrd="0" presId="urn:microsoft.com/office/officeart/2005/8/layout/vList4#2"/>
    <dgm:cxn modelId="{32572015-5FA8-4022-95BD-9643C761C0C0}" type="presParOf" srcId="{E5FFF0A4-6066-41A8-953E-44AAE2761FB7}" destId="{1489F750-3326-4ED5-8239-F574C5244E73}" srcOrd="1" destOrd="0" presId="urn:microsoft.com/office/officeart/2005/8/layout/vList4#2"/>
    <dgm:cxn modelId="{AD625B38-CB9D-4DB2-93BC-6836BA890E1D}" type="presParOf" srcId="{E5FFF0A4-6066-41A8-953E-44AAE2761FB7}" destId="{28D5A87A-D4E9-43C3-9E76-8EEE7088754E}" srcOrd="2" destOrd="0" presId="urn:microsoft.com/office/officeart/2005/8/layout/vList4#2"/>
    <dgm:cxn modelId="{8B2D9BAD-5995-4C55-BCCE-4B385B2B8026}" type="presParOf" srcId="{28D5A87A-D4E9-43C3-9E76-8EEE7088754E}" destId="{1E02D1D4-6840-4983-AAC0-FB9657E83600}" srcOrd="0" destOrd="0" presId="urn:microsoft.com/office/officeart/2005/8/layout/vList4#2"/>
    <dgm:cxn modelId="{BA4C58E9-A59B-47F7-B3C4-8CFBAEC828D7}" type="presParOf" srcId="{28D5A87A-D4E9-43C3-9E76-8EEE7088754E}" destId="{12C330CB-5110-4C31-8C05-3238C5A0EE32}" srcOrd="1" destOrd="0" presId="urn:microsoft.com/office/officeart/2005/8/layout/vList4#2"/>
    <dgm:cxn modelId="{3B6D45C5-8071-4303-BE76-080A7618D7BC}" type="presParOf" srcId="{28D5A87A-D4E9-43C3-9E76-8EEE7088754E}" destId="{BBEAF2BA-69B1-4FE8-B409-85A0E6C0BBF5}" srcOrd="2" destOrd="0" presId="urn:microsoft.com/office/officeart/2005/8/layout/vList4#2"/>
    <dgm:cxn modelId="{30BFA400-129C-4BF8-BFA6-6D619547B371}" type="presParOf" srcId="{E5FFF0A4-6066-41A8-953E-44AAE2761FB7}" destId="{2CC95C0F-9A1A-43C2-8E36-5ECBE0864E4D}" srcOrd="3" destOrd="0" presId="urn:microsoft.com/office/officeart/2005/8/layout/vList4#2"/>
    <dgm:cxn modelId="{643CEFB9-0727-41F9-91E9-BE019D373886}" type="presParOf" srcId="{E5FFF0A4-6066-41A8-953E-44AAE2761FB7}" destId="{15B72114-A3BD-4958-916C-73298BD048EE}" srcOrd="4" destOrd="0" presId="urn:microsoft.com/office/officeart/2005/8/layout/vList4#2"/>
    <dgm:cxn modelId="{338CB097-DF51-4BA6-AB02-1DA91B266415}" type="presParOf" srcId="{15B72114-A3BD-4958-916C-73298BD048EE}" destId="{1751B8B6-3F6A-4164-989A-7F819CFD47B9}" srcOrd="0" destOrd="0" presId="urn:microsoft.com/office/officeart/2005/8/layout/vList4#2"/>
    <dgm:cxn modelId="{32E330CF-BBA6-40B2-9F2E-231A81729A4A}" type="presParOf" srcId="{15B72114-A3BD-4958-916C-73298BD048EE}" destId="{1D21B411-065A-44ED-BDE7-9F914CB7532F}" srcOrd="1" destOrd="0" presId="urn:microsoft.com/office/officeart/2005/8/layout/vList4#2"/>
    <dgm:cxn modelId="{AD4EC5B8-5CDC-42D0-9A23-8AD8360BA1C8}" type="presParOf" srcId="{15B72114-A3BD-4958-916C-73298BD048EE}" destId="{8CB352C4-F9D1-4B5B-9F27-31B2B14E99A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BEBC60-A9E8-44BB-9292-EB6F497AAED2}" type="doc">
      <dgm:prSet loTypeId="urn:microsoft.com/office/officeart/2011/layout/ConvergingText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l-GR"/>
        </a:p>
      </dgm:t>
    </dgm:pt>
    <dgm:pt modelId="{D0FC555F-BDDB-4F45-8301-0B93A1F84373}">
      <dgm:prSet phldrT="[Κείμενο]"/>
      <dgm:spPr/>
      <dgm:t>
        <a:bodyPr/>
        <a:lstStyle/>
        <a:p>
          <a:r>
            <a:rPr lang="el-GR" dirty="0" smtClean="0"/>
            <a:t>Είσοδος Αγοράς Εργασίας</a:t>
          </a:r>
          <a:endParaRPr lang="el-GR" dirty="0"/>
        </a:p>
      </dgm:t>
    </dgm:pt>
    <dgm:pt modelId="{1F34F858-17F1-4FED-BA6A-A6142D177B16}" type="parTrans" cxnId="{7DBEEEC4-9FC3-41A3-BCD4-F9BF57BFDEDB}">
      <dgm:prSet/>
      <dgm:spPr/>
      <dgm:t>
        <a:bodyPr/>
        <a:lstStyle/>
        <a:p>
          <a:endParaRPr lang="el-GR"/>
        </a:p>
      </dgm:t>
    </dgm:pt>
    <dgm:pt modelId="{BAE20E8F-534A-406A-8A7C-71F0852E2291}" type="sibTrans" cxnId="{7DBEEEC4-9FC3-41A3-BCD4-F9BF57BFDEDB}">
      <dgm:prSet/>
      <dgm:spPr/>
      <dgm:t>
        <a:bodyPr/>
        <a:lstStyle/>
        <a:p>
          <a:endParaRPr lang="el-GR"/>
        </a:p>
      </dgm:t>
    </dgm:pt>
    <dgm:pt modelId="{F5814C71-E2C9-4965-8BCB-4BA9ED26A712}">
      <dgm:prSet phldrT="[Κείμενο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Απόκτηση γνώσεων</a:t>
          </a:r>
          <a:endParaRPr lang="el-GR" b="1" dirty="0">
            <a:solidFill>
              <a:schemeClr val="bg1"/>
            </a:solidFill>
          </a:endParaRPr>
        </a:p>
      </dgm:t>
    </dgm:pt>
    <dgm:pt modelId="{0DAA05E5-9B88-4916-AF76-1022545781C8}" type="parTrans" cxnId="{03432648-6439-446F-A9D5-A683C5BC23FA}">
      <dgm:prSet/>
      <dgm:spPr/>
      <dgm:t>
        <a:bodyPr/>
        <a:lstStyle/>
        <a:p>
          <a:endParaRPr lang="el-GR"/>
        </a:p>
      </dgm:t>
    </dgm:pt>
    <dgm:pt modelId="{4356408C-D5D5-4248-9511-D04902ADEFBE}" type="sibTrans" cxnId="{03432648-6439-446F-A9D5-A683C5BC23FA}">
      <dgm:prSet/>
      <dgm:spPr/>
      <dgm:t>
        <a:bodyPr/>
        <a:lstStyle/>
        <a:p>
          <a:endParaRPr lang="el-GR"/>
        </a:p>
      </dgm:t>
    </dgm:pt>
    <dgm:pt modelId="{69A4E171-028B-4CE5-BA27-0498EE7AD7D1}">
      <dgm:prSet phldrT="[Κείμενο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Ανάπτυξη δεξιοτήτων</a:t>
          </a:r>
          <a:endParaRPr lang="el-GR" b="1" dirty="0">
            <a:solidFill>
              <a:schemeClr val="bg1"/>
            </a:solidFill>
          </a:endParaRPr>
        </a:p>
      </dgm:t>
    </dgm:pt>
    <dgm:pt modelId="{451504D7-BAB8-467F-8D69-C49F6FDB7077}" type="parTrans" cxnId="{79B41989-3BD5-4B97-A7F6-04F78953D59B}">
      <dgm:prSet/>
      <dgm:spPr/>
      <dgm:t>
        <a:bodyPr/>
        <a:lstStyle/>
        <a:p>
          <a:endParaRPr lang="el-GR"/>
        </a:p>
      </dgm:t>
    </dgm:pt>
    <dgm:pt modelId="{E9ED0333-11DA-492A-BE73-A1E9BD4C6801}" type="sibTrans" cxnId="{79B41989-3BD5-4B97-A7F6-04F78953D59B}">
      <dgm:prSet/>
      <dgm:spPr/>
      <dgm:t>
        <a:bodyPr/>
        <a:lstStyle/>
        <a:p>
          <a:endParaRPr lang="el-GR"/>
        </a:p>
      </dgm:t>
    </dgm:pt>
    <dgm:pt modelId="{52D46B0C-3FEA-4C44-A775-379D7FCBDF57}">
      <dgm:prSet phldrT="[Κείμενο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Συλλογή Εμπειριών</a:t>
          </a:r>
          <a:endParaRPr lang="el-GR" b="1" dirty="0">
            <a:solidFill>
              <a:schemeClr val="bg1"/>
            </a:solidFill>
          </a:endParaRPr>
        </a:p>
      </dgm:t>
    </dgm:pt>
    <dgm:pt modelId="{CD913F4C-9A09-4AC8-ABB5-BD528D054D8C}" type="parTrans" cxnId="{8CC8E3C1-859C-400F-973F-F51E3C6B9007}">
      <dgm:prSet/>
      <dgm:spPr/>
      <dgm:t>
        <a:bodyPr/>
        <a:lstStyle/>
        <a:p>
          <a:endParaRPr lang="el-GR"/>
        </a:p>
      </dgm:t>
    </dgm:pt>
    <dgm:pt modelId="{A5C16E58-A353-4A15-A475-A6D5C5ED7684}" type="sibTrans" cxnId="{8CC8E3C1-859C-400F-973F-F51E3C6B9007}">
      <dgm:prSet/>
      <dgm:spPr/>
      <dgm:t>
        <a:bodyPr/>
        <a:lstStyle/>
        <a:p>
          <a:endParaRPr lang="el-GR"/>
        </a:p>
      </dgm:t>
    </dgm:pt>
    <dgm:pt modelId="{3A92AA69-8222-495F-87CC-C340AB7C7104}" type="pres">
      <dgm:prSet presAssocID="{10BEBC60-A9E8-44BB-9292-EB6F497AAED2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E4E838E-E619-4C89-911E-FBD570BF05EC}" type="pres">
      <dgm:prSet presAssocID="{D0FC555F-BDDB-4F45-8301-0B93A1F84373}" presName="composite" presStyleCnt="0"/>
      <dgm:spPr/>
    </dgm:pt>
    <dgm:pt modelId="{8F1DC78A-C011-41AA-ABB4-F13AB0A39564}" type="pres">
      <dgm:prSet presAssocID="{D0FC555F-BDDB-4F45-8301-0B93A1F84373}" presName="ParentAccent1" presStyleLbl="alignNode1" presStyleIdx="0" presStyleCnt="34"/>
      <dgm:spPr/>
    </dgm:pt>
    <dgm:pt modelId="{35CFF027-2570-4D37-AF3C-2D8AA46FA80A}" type="pres">
      <dgm:prSet presAssocID="{D0FC555F-BDDB-4F45-8301-0B93A1F84373}" presName="ParentAccent2" presStyleLbl="alignNode1" presStyleIdx="1" presStyleCnt="34"/>
      <dgm:spPr/>
    </dgm:pt>
    <dgm:pt modelId="{FD5FDB2A-CF2B-49E1-B011-821E3C383322}" type="pres">
      <dgm:prSet presAssocID="{D0FC555F-BDDB-4F45-8301-0B93A1F84373}" presName="ParentAccent3" presStyleLbl="alignNode1" presStyleIdx="2" presStyleCnt="34"/>
      <dgm:spPr/>
    </dgm:pt>
    <dgm:pt modelId="{7D134782-9111-4F3F-82EF-D096E8A541E8}" type="pres">
      <dgm:prSet presAssocID="{D0FC555F-BDDB-4F45-8301-0B93A1F84373}" presName="ParentAccent4" presStyleLbl="alignNode1" presStyleIdx="3" presStyleCnt="34"/>
      <dgm:spPr/>
    </dgm:pt>
    <dgm:pt modelId="{5968B7CD-25F4-4967-8C99-6FBB947F7A9C}" type="pres">
      <dgm:prSet presAssocID="{D0FC555F-BDDB-4F45-8301-0B93A1F84373}" presName="ParentAccent5" presStyleLbl="alignNode1" presStyleIdx="4" presStyleCnt="34"/>
      <dgm:spPr/>
    </dgm:pt>
    <dgm:pt modelId="{6DCDD42F-AF18-450E-B0CF-F2E545AEC989}" type="pres">
      <dgm:prSet presAssocID="{D0FC555F-BDDB-4F45-8301-0B93A1F84373}" presName="ParentAccent6" presStyleLbl="alignNode1" presStyleIdx="5" presStyleCnt="34"/>
      <dgm:spPr/>
    </dgm:pt>
    <dgm:pt modelId="{4F034A7D-4EA1-4A4D-84A2-0EBAC48C2ADA}" type="pres">
      <dgm:prSet presAssocID="{D0FC555F-BDDB-4F45-8301-0B93A1F84373}" presName="ParentAccent7" presStyleLbl="alignNode1" presStyleIdx="6" presStyleCnt="34"/>
      <dgm:spPr/>
    </dgm:pt>
    <dgm:pt modelId="{D8FAC271-E551-4E28-A412-1D4DC2698FE3}" type="pres">
      <dgm:prSet presAssocID="{D0FC555F-BDDB-4F45-8301-0B93A1F84373}" presName="ParentAccent8" presStyleLbl="alignNode1" presStyleIdx="7" presStyleCnt="34"/>
      <dgm:spPr/>
    </dgm:pt>
    <dgm:pt modelId="{99D57E90-6A58-445E-B7A0-64AD68133FF9}" type="pres">
      <dgm:prSet presAssocID="{D0FC555F-BDDB-4F45-8301-0B93A1F84373}" presName="ParentAccent9" presStyleLbl="alignNode1" presStyleIdx="8" presStyleCnt="34"/>
      <dgm:spPr/>
    </dgm:pt>
    <dgm:pt modelId="{1EF67B51-5FD7-4FDB-B4AD-0E1391FB55C9}" type="pres">
      <dgm:prSet presAssocID="{D0FC555F-BDDB-4F45-8301-0B93A1F84373}" presName="ParentAccent10" presStyleLbl="alignNode1" presStyleIdx="9" presStyleCnt="34"/>
      <dgm:spPr/>
    </dgm:pt>
    <dgm:pt modelId="{16642DC0-5706-42C6-9AD1-D89CAB92DC8F}" type="pres">
      <dgm:prSet presAssocID="{D0FC555F-BDDB-4F45-8301-0B93A1F84373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BEEF9A-5A19-4B66-A949-9B8D9B7323CE}" type="pres">
      <dgm:prSet presAssocID="{F5814C71-E2C9-4965-8BCB-4BA9ED26A712}" presName="Child1Accent1" presStyleLbl="alignNode1" presStyleIdx="11" presStyleCnt="34"/>
      <dgm:spPr/>
    </dgm:pt>
    <dgm:pt modelId="{6AC2EA07-AE0D-4230-A552-C779A0DA4918}" type="pres">
      <dgm:prSet presAssocID="{F5814C71-E2C9-4965-8BCB-4BA9ED26A712}" presName="Child1Accent2" presStyleLbl="alignNode1" presStyleIdx="12" presStyleCnt="34"/>
      <dgm:spPr/>
    </dgm:pt>
    <dgm:pt modelId="{A8DA19D6-AE77-4308-8374-23B51DBEA20D}" type="pres">
      <dgm:prSet presAssocID="{F5814C71-E2C9-4965-8BCB-4BA9ED26A712}" presName="Child1Accent3" presStyleLbl="alignNode1" presStyleIdx="13" presStyleCnt="34"/>
      <dgm:spPr/>
    </dgm:pt>
    <dgm:pt modelId="{3CE6F5C7-2633-4CAC-AD09-14A02454816F}" type="pres">
      <dgm:prSet presAssocID="{F5814C71-E2C9-4965-8BCB-4BA9ED26A712}" presName="Child1Accent4" presStyleLbl="alignNode1" presStyleIdx="14" presStyleCnt="34"/>
      <dgm:spPr/>
    </dgm:pt>
    <dgm:pt modelId="{C5094CF7-FE52-4F4F-8FB3-9D2736100174}" type="pres">
      <dgm:prSet presAssocID="{F5814C71-E2C9-4965-8BCB-4BA9ED26A712}" presName="Child1Accent5" presStyleLbl="alignNode1" presStyleIdx="15" presStyleCnt="34"/>
      <dgm:spPr/>
    </dgm:pt>
    <dgm:pt modelId="{FE28475B-8098-4050-AD0B-41B0CB4B3BED}" type="pres">
      <dgm:prSet presAssocID="{F5814C71-E2C9-4965-8BCB-4BA9ED26A712}" presName="Child1Accent6" presStyleLbl="alignNode1" presStyleIdx="16" presStyleCnt="34"/>
      <dgm:spPr/>
    </dgm:pt>
    <dgm:pt modelId="{DFF7BCCF-BD06-469A-A8FE-3E984FD5D356}" type="pres">
      <dgm:prSet presAssocID="{F5814C71-E2C9-4965-8BCB-4BA9ED26A712}" presName="Child1Accent7" presStyleLbl="alignNode1" presStyleIdx="17" presStyleCnt="34"/>
      <dgm:spPr/>
    </dgm:pt>
    <dgm:pt modelId="{104B6356-CA7B-4710-8D50-CFA7C4932FA9}" type="pres">
      <dgm:prSet presAssocID="{F5814C71-E2C9-4965-8BCB-4BA9ED26A712}" presName="Child1Accent8" presStyleLbl="alignNode1" presStyleIdx="18" presStyleCnt="34"/>
      <dgm:spPr/>
    </dgm:pt>
    <dgm:pt modelId="{45282844-7921-4979-A9D1-C5B8E1E37928}" type="pres">
      <dgm:prSet presAssocID="{F5814C71-E2C9-4965-8BCB-4BA9ED26A712}" presName="Child1Accent9" presStyleLbl="alignNode1" presStyleIdx="19" presStyleCnt="34"/>
      <dgm:spPr/>
    </dgm:pt>
    <dgm:pt modelId="{39E937EF-7396-44BB-82D9-E3A1D7F9BAE9}" type="pres">
      <dgm:prSet presAssocID="{F5814C71-E2C9-4965-8BCB-4BA9ED26A712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685B42-8C2A-4655-B8E2-1F008CB277FC}" type="pres">
      <dgm:prSet presAssocID="{69A4E171-028B-4CE5-BA27-0498EE7AD7D1}" presName="Child2Accent1" presStyleLbl="alignNode1" presStyleIdx="20" presStyleCnt="34"/>
      <dgm:spPr/>
    </dgm:pt>
    <dgm:pt modelId="{5C62E660-6C55-4709-B958-D6F202AB08AE}" type="pres">
      <dgm:prSet presAssocID="{69A4E171-028B-4CE5-BA27-0498EE7AD7D1}" presName="Child2Accent2" presStyleLbl="alignNode1" presStyleIdx="21" presStyleCnt="34"/>
      <dgm:spPr/>
    </dgm:pt>
    <dgm:pt modelId="{E9C5343C-069C-494E-9A53-39CEDA73142B}" type="pres">
      <dgm:prSet presAssocID="{69A4E171-028B-4CE5-BA27-0498EE7AD7D1}" presName="Child2Accent3" presStyleLbl="alignNode1" presStyleIdx="22" presStyleCnt="34"/>
      <dgm:spPr/>
    </dgm:pt>
    <dgm:pt modelId="{0E45D6FC-809F-4590-BE11-98BC5F58C002}" type="pres">
      <dgm:prSet presAssocID="{69A4E171-028B-4CE5-BA27-0498EE7AD7D1}" presName="Child2Accent4" presStyleLbl="alignNode1" presStyleIdx="23" presStyleCnt="34"/>
      <dgm:spPr/>
    </dgm:pt>
    <dgm:pt modelId="{7D80FCCE-4D38-4777-8864-CFAE04CED687}" type="pres">
      <dgm:prSet presAssocID="{69A4E171-028B-4CE5-BA27-0498EE7AD7D1}" presName="Child2Accent5" presStyleLbl="alignNode1" presStyleIdx="24" presStyleCnt="34"/>
      <dgm:spPr/>
    </dgm:pt>
    <dgm:pt modelId="{53EC69B2-C91C-457B-8F12-E885F91B6AE5}" type="pres">
      <dgm:prSet presAssocID="{69A4E171-028B-4CE5-BA27-0498EE7AD7D1}" presName="Child2Accent6" presStyleLbl="alignNode1" presStyleIdx="25" presStyleCnt="34"/>
      <dgm:spPr/>
    </dgm:pt>
    <dgm:pt modelId="{60BD14A2-3F1C-4B65-AEB8-480656743EC2}" type="pres">
      <dgm:prSet presAssocID="{69A4E171-028B-4CE5-BA27-0498EE7AD7D1}" presName="Child2Accent7" presStyleLbl="alignNode1" presStyleIdx="26" presStyleCnt="34"/>
      <dgm:spPr/>
    </dgm:pt>
    <dgm:pt modelId="{F2EFF568-2206-46BD-AA6C-435555455D9D}" type="pres">
      <dgm:prSet presAssocID="{69A4E171-028B-4CE5-BA27-0498EE7AD7D1}" presName="Child2" presStyleLbl="revTx" presStyleIdx="1" presStyleCnt="3" custScaleX="11740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94CC05-398D-4472-BD51-B3F3BB9CC6A9}" type="pres">
      <dgm:prSet presAssocID="{52D46B0C-3FEA-4C44-A775-379D7FCBDF57}" presName="Child3Accent1" presStyleLbl="alignNode1" presStyleIdx="27" presStyleCnt="34"/>
      <dgm:spPr/>
    </dgm:pt>
    <dgm:pt modelId="{542B0355-4970-4652-BD2C-E41323945809}" type="pres">
      <dgm:prSet presAssocID="{52D46B0C-3FEA-4C44-A775-379D7FCBDF57}" presName="Child3Accent2" presStyleLbl="alignNode1" presStyleIdx="28" presStyleCnt="34"/>
      <dgm:spPr/>
    </dgm:pt>
    <dgm:pt modelId="{439670CB-D89B-4704-A3DD-7A584B963DFF}" type="pres">
      <dgm:prSet presAssocID="{52D46B0C-3FEA-4C44-A775-379D7FCBDF57}" presName="Child3Accent3" presStyleLbl="alignNode1" presStyleIdx="29" presStyleCnt="34"/>
      <dgm:spPr/>
    </dgm:pt>
    <dgm:pt modelId="{417AD398-8A3E-4A77-8437-0FF648FB929C}" type="pres">
      <dgm:prSet presAssocID="{52D46B0C-3FEA-4C44-A775-379D7FCBDF57}" presName="Child3Accent4" presStyleLbl="alignNode1" presStyleIdx="30" presStyleCnt="34"/>
      <dgm:spPr/>
    </dgm:pt>
    <dgm:pt modelId="{FC3FA3D6-93D3-4967-AC64-994DD7FAE21F}" type="pres">
      <dgm:prSet presAssocID="{52D46B0C-3FEA-4C44-A775-379D7FCBDF57}" presName="Child3Accent5" presStyleLbl="alignNode1" presStyleIdx="31" presStyleCnt="34"/>
      <dgm:spPr/>
    </dgm:pt>
    <dgm:pt modelId="{B0D42C26-BC4A-44B0-872A-D87E95796252}" type="pres">
      <dgm:prSet presAssocID="{52D46B0C-3FEA-4C44-A775-379D7FCBDF57}" presName="Child3Accent6" presStyleLbl="alignNode1" presStyleIdx="32" presStyleCnt="34"/>
      <dgm:spPr/>
    </dgm:pt>
    <dgm:pt modelId="{54241F55-9D95-4C38-AB5A-030F5DA12105}" type="pres">
      <dgm:prSet presAssocID="{52D46B0C-3FEA-4C44-A775-379D7FCBDF57}" presName="Child3Accent7" presStyleLbl="alignNode1" presStyleIdx="33" presStyleCnt="34"/>
      <dgm:spPr/>
    </dgm:pt>
    <dgm:pt modelId="{8C89AC98-66B4-4412-B390-84C2F7E4881B}" type="pres">
      <dgm:prSet presAssocID="{52D46B0C-3FEA-4C44-A775-379D7FCBDF57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3432648-6439-446F-A9D5-A683C5BC23FA}" srcId="{D0FC555F-BDDB-4F45-8301-0B93A1F84373}" destId="{F5814C71-E2C9-4965-8BCB-4BA9ED26A712}" srcOrd="0" destOrd="0" parTransId="{0DAA05E5-9B88-4916-AF76-1022545781C8}" sibTransId="{4356408C-D5D5-4248-9511-D04902ADEFBE}"/>
    <dgm:cxn modelId="{DDD2B6D6-7256-40A9-8D97-8004FE33D8F1}" type="presOf" srcId="{10BEBC60-A9E8-44BB-9292-EB6F497AAED2}" destId="{3A92AA69-8222-495F-87CC-C340AB7C7104}" srcOrd="0" destOrd="0" presId="urn:microsoft.com/office/officeart/2011/layout/ConvergingText"/>
    <dgm:cxn modelId="{8B62EFC2-E421-4895-BBBD-F2300276C65D}" type="presOf" srcId="{52D46B0C-3FEA-4C44-A775-379D7FCBDF57}" destId="{8C89AC98-66B4-4412-B390-84C2F7E4881B}" srcOrd="0" destOrd="0" presId="urn:microsoft.com/office/officeart/2011/layout/ConvergingText"/>
    <dgm:cxn modelId="{8CC8E3C1-859C-400F-973F-F51E3C6B9007}" srcId="{D0FC555F-BDDB-4F45-8301-0B93A1F84373}" destId="{52D46B0C-3FEA-4C44-A775-379D7FCBDF57}" srcOrd="2" destOrd="0" parTransId="{CD913F4C-9A09-4AC8-ABB5-BD528D054D8C}" sibTransId="{A5C16E58-A353-4A15-A475-A6D5C5ED7684}"/>
    <dgm:cxn modelId="{7DBEEEC4-9FC3-41A3-BCD4-F9BF57BFDEDB}" srcId="{10BEBC60-A9E8-44BB-9292-EB6F497AAED2}" destId="{D0FC555F-BDDB-4F45-8301-0B93A1F84373}" srcOrd="0" destOrd="0" parTransId="{1F34F858-17F1-4FED-BA6A-A6142D177B16}" sibTransId="{BAE20E8F-534A-406A-8A7C-71F0852E2291}"/>
    <dgm:cxn modelId="{4FC2435F-B99A-4D93-B150-9D0DD1B1BEFD}" type="presOf" srcId="{69A4E171-028B-4CE5-BA27-0498EE7AD7D1}" destId="{F2EFF568-2206-46BD-AA6C-435555455D9D}" srcOrd="0" destOrd="0" presId="urn:microsoft.com/office/officeart/2011/layout/ConvergingText"/>
    <dgm:cxn modelId="{4262CA91-7DE6-4E6F-B3F2-070F85B35967}" type="presOf" srcId="{D0FC555F-BDDB-4F45-8301-0B93A1F84373}" destId="{16642DC0-5706-42C6-9AD1-D89CAB92DC8F}" srcOrd="0" destOrd="0" presId="urn:microsoft.com/office/officeart/2011/layout/ConvergingText"/>
    <dgm:cxn modelId="{E64D09F6-B9E4-48B0-B850-0698A7654D76}" type="presOf" srcId="{F5814C71-E2C9-4965-8BCB-4BA9ED26A712}" destId="{39E937EF-7396-44BB-82D9-E3A1D7F9BAE9}" srcOrd="0" destOrd="0" presId="urn:microsoft.com/office/officeart/2011/layout/ConvergingText"/>
    <dgm:cxn modelId="{79B41989-3BD5-4B97-A7F6-04F78953D59B}" srcId="{D0FC555F-BDDB-4F45-8301-0B93A1F84373}" destId="{69A4E171-028B-4CE5-BA27-0498EE7AD7D1}" srcOrd="1" destOrd="0" parTransId="{451504D7-BAB8-467F-8D69-C49F6FDB7077}" sibTransId="{E9ED0333-11DA-492A-BE73-A1E9BD4C6801}"/>
    <dgm:cxn modelId="{05D95713-A205-4F7D-ADD4-9FB6C4A7E776}" type="presParOf" srcId="{3A92AA69-8222-495F-87CC-C340AB7C7104}" destId="{3E4E838E-E619-4C89-911E-FBD570BF05EC}" srcOrd="0" destOrd="0" presId="urn:microsoft.com/office/officeart/2011/layout/ConvergingText"/>
    <dgm:cxn modelId="{BA056D08-D11A-40E8-BC3C-5E55B68AC429}" type="presParOf" srcId="{3E4E838E-E619-4C89-911E-FBD570BF05EC}" destId="{8F1DC78A-C011-41AA-ABB4-F13AB0A39564}" srcOrd="0" destOrd="0" presId="urn:microsoft.com/office/officeart/2011/layout/ConvergingText"/>
    <dgm:cxn modelId="{63E0EA5D-F23F-496C-B3EB-97704261405F}" type="presParOf" srcId="{3E4E838E-E619-4C89-911E-FBD570BF05EC}" destId="{35CFF027-2570-4D37-AF3C-2D8AA46FA80A}" srcOrd="1" destOrd="0" presId="urn:microsoft.com/office/officeart/2011/layout/ConvergingText"/>
    <dgm:cxn modelId="{84BAB52D-6EB7-4E82-9DFA-F7E63E8006F7}" type="presParOf" srcId="{3E4E838E-E619-4C89-911E-FBD570BF05EC}" destId="{FD5FDB2A-CF2B-49E1-B011-821E3C383322}" srcOrd="2" destOrd="0" presId="urn:microsoft.com/office/officeart/2011/layout/ConvergingText"/>
    <dgm:cxn modelId="{A37C3EA0-7073-42AA-8E62-4B5951C24B7A}" type="presParOf" srcId="{3E4E838E-E619-4C89-911E-FBD570BF05EC}" destId="{7D134782-9111-4F3F-82EF-D096E8A541E8}" srcOrd="3" destOrd="0" presId="urn:microsoft.com/office/officeart/2011/layout/ConvergingText"/>
    <dgm:cxn modelId="{310601D0-5336-4855-AD77-EB2B01683916}" type="presParOf" srcId="{3E4E838E-E619-4C89-911E-FBD570BF05EC}" destId="{5968B7CD-25F4-4967-8C99-6FBB947F7A9C}" srcOrd="4" destOrd="0" presId="urn:microsoft.com/office/officeart/2011/layout/ConvergingText"/>
    <dgm:cxn modelId="{75608350-A577-42F9-ACB3-A0B9C85AA3E4}" type="presParOf" srcId="{3E4E838E-E619-4C89-911E-FBD570BF05EC}" destId="{6DCDD42F-AF18-450E-B0CF-F2E545AEC989}" srcOrd="5" destOrd="0" presId="urn:microsoft.com/office/officeart/2011/layout/ConvergingText"/>
    <dgm:cxn modelId="{E6FB93FC-7792-45A9-9DAB-336E59378207}" type="presParOf" srcId="{3E4E838E-E619-4C89-911E-FBD570BF05EC}" destId="{4F034A7D-4EA1-4A4D-84A2-0EBAC48C2ADA}" srcOrd="6" destOrd="0" presId="urn:microsoft.com/office/officeart/2011/layout/ConvergingText"/>
    <dgm:cxn modelId="{170ECE2E-AB45-49A6-B304-A26A3A8B0394}" type="presParOf" srcId="{3E4E838E-E619-4C89-911E-FBD570BF05EC}" destId="{D8FAC271-E551-4E28-A412-1D4DC2698FE3}" srcOrd="7" destOrd="0" presId="urn:microsoft.com/office/officeart/2011/layout/ConvergingText"/>
    <dgm:cxn modelId="{05D393DE-AF33-4D0F-AD38-779276422819}" type="presParOf" srcId="{3E4E838E-E619-4C89-911E-FBD570BF05EC}" destId="{99D57E90-6A58-445E-B7A0-64AD68133FF9}" srcOrd="8" destOrd="0" presId="urn:microsoft.com/office/officeart/2011/layout/ConvergingText"/>
    <dgm:cxn modelId="{F8627FBE-7667-4CBC-BC72-E8066A38FE7D}" type="presParOf" srcId="{3E4E838E-E619-4C89-911E-FBD570BF05EC}" destId="{1EF67B51-5FD7-4FDB-B4AD-0E1391FB55C9}" srcOrd="9" destOrd="0" presId="urn:microsoft.com/office/officeart/2011/layout/ConvergingText"/>
    <dgm:cxn modelId="{F67AB783-2C7C-46E2-B536-2D2FBA011317}" type="presParOf" srcId="{3E4E838E-E619-4C89-911E-FBD570BF05EC}" destId="{16642DC0-5706-42C6-9AD1-D89CAB92DC8F}" srcOrd="10" destOrd="0" presId="urn:microsoft.com/office/officeart/2011/layout/ConvergingText"/>
    <dgm:cxn modelId="{9F56B06F-68D3-4FB4-8531-5FF44B78A9C7}" type="presParOf" srcId="{3E4E838E-E619-4C89-911E-FBD570BF05EC}" destId="{B2BEEF9A-5A19-4B66-A949-9B8D9B7323CE}" srcOrd="11" destOrd="0" presId="urn:microsoft.com/office/officeart/2011/layout/ConvergingText"/>
    <dgm:cxn modelId="{966629D1-426F-4024-8D47-29F95700327E}" type="presParOf" srcId="{3E4E838E-E619-4C89-911E-FBD570BF05EC}" destId="{6AC2EA07-AE0D-4230-A552-C779A0DA4918}" srcOrd="12" destOrd="0" presId="urn:microsoft.com/office/officeart/2011/layout/ConvergingText"/>
    <dgm:cxn modelId="{178D679C-1233-4EA1-A2A8-8B92F12ECB01}" type="presParOf" srcId="{3E4E838E-E619-4C89-911E-FBD570BF05EC}" destId="{A8DA19D6-AE77-4308-8374-23B51DBEA20D}" srcOrd="13" destOrd="0" presId="urn:microsoft.com/office/officeart/2011/layout/ConvergingText"/>
    <dgm:cxn modelId="{52EED579-0E4E-44A6-8EA9-63AFC66611AF}" type="presParOf" srcId="{3E4E838E-E619-4C89-911E-FBD570BF05EC}" destId="{3CE6F5C7-2633-4CAC-AD09-14A02454816F}" srcOrd="14" destOrd="0" presId="urn:microsoft.com/office/officeart/2011/layout/ConvergingText"/>
    <dgm:cxn modelId="{0F92C226-8756-475E-86D0-903FA071FE2C}" type="presParOf" srcId="{3E4E838E-E619-4C89-911E-FBD570BF05EC}" destId="{C5094CF7-FE52-4F4F-8FB3-9D2736100174}" srcOrd="15" destOrd="0" presId="urn:microsoft.com/office/officeart/2011/layout/ConvergingText"/>
    <dgm:cxn modelId="{1E010867-6F72-4461-ACEA-4C00142F888F}" type="presParOf" srcId="{3E4E838E-E619-4C89-911E-FBD570BF05EC}" destId="{FE28475B-8098-4050-AD0B-41B0CB4B3BED}" srcOrd="16" destOrd="0" presId="urn:microsoft.com/office/officeart/2011/layout/ConvergingText"/>
    <dgm:cxn modelId="{90DC9309-5CA3-4690-BC2D-DAC49C1AA1DF}" type="presParOf" srcId="{3E4E838E-E619-4C89-911E-FBD570BF05EC}" destId="{DFF7BCCF-BD06-469A-A8FE-3E984FD5D356}" srcOrd="17" destOrd="0" presId="urn:microsoft.com/office/officeart/2011/layout/ConvergingText"/>
    <dgm:cxn modelId="{1B98A3D9-3B99-4931-98D6-B5B1512E5D28}" type="presParOf" srcId="{3E4E838E-E619-4C89-911E-FBD570BF05EC}" destId="{104B6356-CA7B-4710-8D50-CFA7C4932FA9}" srcOrd="18" destOrd="0" presId="urn:microsoft.com/office/officeart/2011/layout/ConvergingText"/>
    <dgm:cxn modelId="{56A35E1A-216A-4AEA-B854-94B43BD7DCD3}" type="presParOf" srcId="{3E4E838E-E619-4C89-911E-FBD570BF05EC}" destId="{45282844-7921-4979-A9D1-C5B8E1E37928}" srcOrd="19" destOrd="0" presId="urn:microsoft.com/office/officeart/2011/layout/ConvergingText"/>
    <dgm:cxn modelId="{91FA1EEE-EC56-4060-B7C9-3976C3C766F1}" type="presParOf" srcId="{3E4E838E-E619-4C89-911E-FBD570BF05EC}" destId="{39E937EF-7396-44BB-82D9-E3A1D7F9BAE9}" srcOrd="20" destOrd="0" presId="urn:microsoft.com/office/officeart/2011/layout/ConvergingText"/>
    <dgm:cxn modelId="{6BDF1C97-F7E4-4C68-8393-CDF3ABF7CF5B}" type="presParOf" srcId="{3E4E838E-E619-4C89-911E-FBD570BF05EC}" destId="{BE685B42-8C2A-4655-B8E2-1F008CB277FC}" srcOrd="21" destOrd="0" presId="urn:microsoft.com/office/officeart/2011/layout/ConvergingText"/>
    <dgm:cxn modelId="{3C25B4A2-F17B-4448-B877-5496764552BC}" type="presParOf" srcId="{3E4E838E-E619-4C89-911E-FBD570BF05EC}" destId="{5C62E660-6C55-4709-B958-D6F202AB08AE}" srcOrd="22" destOrd="0" presId="urn:microsoft.com/office/officeart/2011/layout/ConvergingText"/>
    <dgm:cxn modelId="{3ED851AE-AF4B-4991-8A15-2A275E9FE06C}" type="presParOf" srcId="{3E4E838E-E619-4C89-911E-FBD570BF05EC}" destId="{E9C5343C-069C-494E-9A53-39CEDA73142B}" srcOrd="23" destOrd="0" presId="urn:microsoft.com/office/officeart/2011/layout/ConvergingText"/>
    <dgm:cxn modelId="{9E21F1E7-D5F1-406A-951D-9DBA0CDFB5B7}" type="presParOf" srcId="{3E4E838E-E619-4C89-911E-FBD570BF05EC}" destId="{0E45D6FC-809F-4590-BE11-98BC5F58C002}" srcOrd="24" destOrd="0" presId="urn:microsoft.com/office/officeart/2011/layout/ConvergingText"/>
    <dgm:cxn modelId="{C0267EE0-B0C4-4F84-A0E4-DC3ABEEBA351}" type="presParOf" srcId="{3E4E838E-E619-4C89-911E-FBD570BF05EC}" destId="{7D80FCCE-4D38-4777-8864-CFAE04CED687}" srcOrd="25" destOrd="0" presId="urn:microsoft.com/office/officeart/2011/layout/ConvergingText"/>
    <dgm:cxn modelId="{DD4D0B5C-044E-4663-9A2A-8C87AE109B15}" type="presParOf" srcId="{3E4E838E-E619-4C89-911E-FBD570BF05EC}" destId="{53EC69B2-C91C-457B-8F12-E885F91B6AE5}" srcOrd="26" destOrd="0" presId="urn:microsoft.com/office/officeart/2011/layout/ConvergingText"/>
    <dgm:cxn modelId="{A6CE6713-668D-40F4-93AF-6DD9148A7337}" type="presParOf" srcId="{3E4E838E-E619-4C89-911E-FBD570BF05EC}" destId="{60BD14A2-3F1C-4B65-AEB8-480656743EC2}" srcOrd="27" destOrd="0" presId="urn:microsoft.com/office/officeart/2011/layout/ConvergingText"/>
    <dgm:cxn modelId="{350C937A-7A28-4F8B-86CF-C09438DA4D51}" type="presParOf" srcId="{3E4E838E-E619-4C89-911E-FBD570BF05EC}" destId="{F2EFF568-2206-46BD-AA6C-435555455D9D}" srcOrd="28" destOrd="0" presId="urn:microsoft.com/office/officeart/2011/layout/ConvergingText"/>
    <dgm:cxn modelId="{7AC90417-3B52-49F6-9187-70F4ADFF5755}" type="presParOf" srcId="{3E4E838E-E619-4C89-911E-FBD570BF05EC}" destId="{DA94CC05-398D-4472-BD51-B3F3BB9CC6A9}" srcOrd="29" destOrd="0" presId="urn:microsoft.com/office/officeart/2011/layout/ConvergingText"/>
    <dgm:cxn modelId="{DAFA0299-05FC-4DD0-B95F-A8F5B98D82B3}" type="presParOf" srcId="{3E4E838E-E619-4C89-911E-FBD570BF05EC}" destId="{542B0355-4970-4652-BD2C-E41323945809}" srcOrd="30" destOrd="0" presId="urn:microsoft.com/office/officeart/2011/layout/ConvergingText"/>
    <dgm:cxn modelId="{7EB0910B-D554-4828-8254-3E0324760F98}" type="presParOf" srcId="{3E4E838E-E619-4C89-911E-FBD570BF05EC}" destId="{439670CB-D89B-4704-A3DD-7A584B963DFF}" srcOrd="31" destOrd="0" presId="urn:microsoft.com/office/officeart/2011/layout/ConvergingText"/>
    <dgm:cxn modelId="{559CC97A-99FD-470D-951A-3E233F6163F1}" type="presParOf" srcId="{3E4E838E-E619-4C89-911E-FBD570BF05EC}" destId="{417AD398-8A3E-4A77-8437-0FF648FB929C}" srcOrd="32" destOrd="0" presId="urn:microsoft.com/office/officeart/2011/layout/ConvergingText"/>
    <dgm:cxn modelId="{88B6DD78-936A-43EE-B0DD-C897C8D8035E}" type="presParOf" srcId="{3E4E838E-E619-4C89-911E-FBD570BF05EC}" destId="{FC3FA3D6-93D3-4967-AC64-994DD7FAE21F}" srcOrd="33" destOrd="0" presId="urn:microsoft.com/office/officeart/2011/layout/ConvergingText"/>
    <dgm:cxn modelId="{95E95AB4-8EF4-4B2C-AFAD-E53FE7D86C94}" type="presParOf" srcId="{3E4E838E-E619-4C89-911E-FBD570BF05EC}" destId="{B0D42C26-BC4A-44B0-872A-D87E95796252}" srcOrd="34" destOrd="0" presId="urn:microsoft.com/office/officeart/2011/layout/ConvergingText"/>
    <dgm:cxn modelId="{CC295081-2453-4F6A-9E31-CC1C42C47EE0}" type="presParOf" srcId="{3E4E838E-E619-4C89-911E-FBD570BF05EC}" destId="{54241F55-9D95-4C38-AB5A-030F5DA12105}" srcOrd="35" destOrd="0" presId="urn:microsoft.com/office/officeart/2011/layout/ConvergingText"/>
    <dgm:cxn modelId="{07D1489B-1668-434F-A4E6-E403253C6289}" type="presParOf" srcId="{3E4E838E-E619-4C89-911E-FBD570BF05EC}" destId="{8C89AC98-66B4-4412-B390-84C2F7E4881B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0A0047-6357-4B37-868D-43795DCE7639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A6A757F0-A968-4AF1-9034-87A1BA2EA91D}">
      <dgm:prSet phldrT="[Κείμενο]"/>
      <dgm:spPr/>
      <dgm:t>
        <a:bodyPr/>
        <a:lstStyle/>
        <a:p>
          <a:r>
            <a:rPr lang="el-GR" dirty="0" smtClean="0"/>
            <a:t>Ανάπτυξη Δημιουργικής Σκέψης</a:t>
          </a:r>
          <a:endParaRPr lang="el-GR" dirty="0"/>
        </a:p>
      </dgm:t>
    </dgm:pt>
    <dgm:pt modelId="{2351FB18-1094-46B6-B962-93FDBAFC9C98}" type="parTrans" cxnId="{4F654592-CC49-41CD-B4A8-90CF9F57168A}">
      <dgm:prSet/>
      <dgm:spPr/>
      <dgm:t>
        <a:bodyPr/>
        <a:lstStyle/>
        <a:p>
          <a:endParaRPr lang="el-GR"/>
        </a:p>
      </dgm:t>
    </dgm:pt>
    <dgm:pt modelId="{F738E917-2154-4033-840D-D406A9F7B13F}" type="sibTrans" cxnId="{4F654592-CC49-41CD-B4A8-90CF9F57168A}">
      <dgm:prSet/>
      <dgm:spPr/>
      <dgm:t>
        <a:bodyPr/>
        <a:lstStyle/>
        <a:p>
          <a:endParaRPr lang="el-GR"/>
        </a:p>
      </dgm:t>
    </dgm:pt>
    <dgm:pt modelId="{177514F3-C94E-4536-94F2-E848C0D8E59A}">
      <dgm:prSet phldrT="[Κείμενο]"/>
      <dgm:spPr/>
      <dgm:t>
        <a:bodyPr/>
        <a:lstStyle/>
        <a:p>
          <a:r>
            <a:rPr lang="el-GR" dirty="0" smtClean="0"/>
            <a:t>Τόνωση Αυτοπεποίθησης</a:t>
          </a:r>
          <a:endParaRPr lang="el-GR" dirty="0"/>
        </a:p>
      </dgm:t>
    </dgm:pt>
    <dgm:pt modelId="{0F47A55C-BF1B-4AD8-82BB-C04FB5001945}" type="parTrans" cxnId="{C8EC4018-E568-4D51-9A8E-B323FB7F0B9A}">
      <dgm:prSet/>
      <dgm:spPr/>
      <dgm:t>
        <a:bodyPr/>
        <a:lstStyle/>
        <a:p>
          <a:endParaRPr lang="el-GR"/>
        </a:p>
      </dgm:t>
    </dgm:pt>
    <dgm:pt modelId="{D5B77D6A-8F85-4917-A127-652959731809}" type="sibTrans" cxnId="{C8EC4018-E568-4D51-9A8E-B323FB7F0B9A}">
      <dgm:prSet/>
      <dgm:spPr/>
      <dgm:t>
        <a:bodyPr/>
        <a:lstStyle/>
        <a:p>
          <a:endParaRPr lang="el-GR"/>
        </a:p>
      </dgm:t>
    </dgm:pt>
    <dgm:pt modelId="{52DE094A-1532-4DDA-ABE0-D4BCB0DD14B5}">
      <dgm:prSet phldrT="[Κείμενο]"/>
      <dgm:spPr/>
      <dgm:t>
        <a:bodyPr/>
        <a:lstStyle/>
        <a:p>
          <a:r>
            <a:rPr lang="el-GR" dirty="0" smtClean="0"/>
            <a:t>Ηγετικές Ικανότητες</a:t>
          </a:r>
          <a:endParaRPr lang="el-GR" dirty="0"/>
        </a:p>
      </dgm:t>
    </dgm:pt>
    <dgm:pt modelId="{2BBA7B33-A575-4674-A648-7B206559B518}" type="parTrans" cxnId="{1CCFD06D-32D5-4FDE-AF66-F13D69A9A60A}">
      <dgm:prSet/>
      <dgm:spPr/>
      <dgm:t>
        <a:bodyPr/>
        <a:lstStyle/>
        <a:p>
          <a:endParaRPr lang="el-GR"/>
        </a:p>
      </dgm:t>
    </dgm:pt>
    <dgm:pt modelId="{A95A476F-5A4A-4987-9EA9-625AEB2E2C9D}" type="sibTrans" cxnId="{1CCFD06D-32D5-4FDE-AF66-F13D69A9A60A}">
      <dgm:prSet/>
      <dgm:spPr/>
      <dgm:t>
        <a:bodyPr/>
        <a:lstStyle/>
        <a:p>
          <a:endParaRPr lang="el-GR"/>
        </a:p>
      </dgm:t>
    </dgm:pt>
    <dgm:pt modelId="{4415BCD9-21D2-4551-908E-6A1A0C5F3CDA}">
      <dgm:prSet phldrT="[Κείμενο]"/>
      <dgm:spPr/>
      <dgm:t>
        <a:bodyPr/>
        <a:lstStyle/>
        <a:p>
          <a:r>
            <a:rPr lang="el-GR" dirty="0" smtClean="0"/>
            <a:t>Οργανωτικές Ικανότητες</a:t>
          </a:r>
          <a:endParaRPr lang="el-GR" dirty="0"/>
        </a:p>
      </dgm:t>
    </dgm:pt>
    <dgm:pt modelId="{5D457452-9055-4FFE-81B5-81A94EB7512C}" type="parTrans" cxnId="{4ECE532F-2C29-4F8B-A97F-82D81CFB04D4}">
      <dgm:prSet/>
      <dgm:spPr/>
      <dgm:t>
        <a:bodyPr/>
        <a:lstStyle/>
        <a:p>
          <a:endParaRPr lang="el-GR"/>
        </a:p>
      </dgm:t>
    </dgm:pt>
    <dgm:pt modelId="{C7904958-8F4E-4BCF-B8D2-3E2DC255FBEF}" type="sibTrans" cxnId="{4ECE532F-2C29-4F8B-A97F-82D81CFB04D4}">
      <dgm:prSet/>
      <dgm:spPr/>
      <dgm:t>
        <a:bodyPr/>
        <a:lstStyle/>
        <a:p>
          <a:endParaRPr lang="el-GR"/>
        </a:p>
      </dgm:t>
    </dgm:pt>
    <dgm:pt modelId="{0EE7E0AC-D455-4F2D-9DC5-B52450C78D67}">
      <dgm:prSet phldrT="[Κείμενο]"/>
      <dgm:spPr/>
      <dgm:t>
        <a:bodyPr/>
        <a:lstStyle/>
        <a:p>
          <a:r>
            <a:rPr lang="el-GR" dirty="0" smtClean="0"/>
            <a:t>Ικανότητες Λήψης Αποφάσεων</a:t>
          </a:r>
          <a:endParaRPr lang="el-GR" dirty="0"/>
        </a:p>
      </dgm:t>
    </dgm:pt>
    <dgm:pt modelId="{33DF5549-B0A7-431E-AA69-3172C0C89A05}" type="parTrans" cxnId="{FD7A4F2C-3553-483A-ABFC-5F44BB7C5AA1}">
      <dgm:prSet/>
      <dgm:spPr/>
      <dgm:t>
        <a:bodyPr/>
        <a:lstStyle/>
        <a:p>
          <a:endParaRPr lang="el-GR"/>
        </a:p>
      </dgm:t>
    </dgm:pt>
    <dgm:pt modelId="{894B20FD-77B8-42B4-A9C6-073F0468EECD}" type="sibTrans" cxnId="{FD7A4F2C-3553-483A-ABFC-5F44BB7C5AA1}">
      <dgm:prSet/>
      <dgm:spPr/>
      <dgm:t>
        <a:bodyPr/>
        <a:lstStyle/>
        <a:p>
          <a:endParaRPr lang="el-GR"/>
        </a:p>
      </dgm:t>
    </dgm:pt>
    <dgm:pt modelId="{22D8251E-EEFB-4290-8EF7-0B45F5258D1A}">
      <dgm:prSet/>
      <dgm:spPr/>
      <dgm:t>
        <a:bodyPr/>
        <a:lstStyle/>
        <a:p>
          <a:endParaRPr lang="el-GR"/>
        </a:p>
      </dgm:t>
    </dgm:pt>
    <dgm:pt modelId="{E34BAA8F-0BD6-44DF-9F93-ED7EA0D7C9B3}" type="parTrans" cxnId="{79D04F03-78BB-4903-AB48-E14CFD37FA29}">
      <dgm:prSet/>
      <dgm:spPr/>
      <dgm:t>
        <a:bodyPr/>
        <a:lstStyle/>
        <a:p>
          <a:endParaRPr lang="el-GR"/>
        </a:p>
      </dgm:t>
    </dgm:pt>
    <dgm:pt modelId="{86EE132F-BCAF-4915-9CFB-1781CD3B58C8}" type="sibTrans" cxnId="{79D04F03-78BB-4903-AB48-E14CFD37FA29}">
      <dgm:prSet/>
      <dgm:spPr/>
      <dgm:t>
        <a:bodyPr/>
        <a:lstStyle/>
        <a:p>
          <a:endParaRPr lang="el-GR"/>
        </a:p>
      </dgm:t>
    </dgm:pt>
    <dgm:pt modelId="{C06CC2CE-A76B-4A4D-9339-BAD7748DDE86}">
      <dgm:prSet/>
      <dgm:spPr/>
      <dgm:t>
        <a:bodyPr/>
        <a:lstStyle/>
        <a:p>
          <a:endParaRPr lang="el-GR"/>
        </a:p>
      </dgm:t>
    </dgm:pt>
    <dgm:pt modelId="{A859011F-7C01-4C13-B0F5-3313735EA2B8}" type="parTrans" cxnId="{0728783F-78A1-4095-AB78-C55DDAB8EE70}">
      <dgm:prSet/>
      <dgm:spPr/>
      <dgm:t>
        <a:bodyPr/>
        <a:lstStyle/>
        <a:p>
          <a:endParaRPr lang="el-GR"/>
        </a:p>
      </dgm:t>
    </dgm:pt>
    <dgm:pt modelId="{3F415EB0-1C2E-4C5E-88BA-73934402FDCC}" type="sibTrans" cxnId="{0728783F-78A1-4095-AB78-C55DDAB8EE70}">
      <dgm:prSet/>
      <dgm:spPr/>
      <dgm:t>
        <a:bodyPr/>
        <a:lstStyle/>
        <a:p>
          <a:endParaRPr lang="el-GR"/>
        </a:p>
      </dgm:t>
    </dgm:pt>
    <dgm:pt modelId="{3DF0082E-40D5-48F5-BCDA-25FF0D7F20BD}">
      <dgm:prSet/>
      <dgm:spPr/>
      <dgm:t>
        <a:bodyPr/>
        <a:lstStyle/>
        <a:p>
          <a:endParaRPr lang="el-GR"/>
        </a:p>
      </dgm:t>
    </dgm:pt>
    <dgm:pt modelId="{46A3001B-3371-42FF-81E3-8AEB3C993589}" type="parTrans" cxnId="{6E4AFA9B-70DA-4445-B815-D9429E938B54}">
      <dgm:prSet/>
      <dgm:spPr/>
      <dgm:t>
        <a:bodyPr/>
        <a:lstStyle/>
        <a:p>
          <a:endParaRPr lang="el-GR"/>
        </a:p>
      </dgm:t>
    </dgm:pt>
    <dgm:pt modelId="{796F41AC-7C9A-462C-A9FF-3ED159B0AB19}" type="sibTrans" cxnId="{6E4AFA9B-70DA-4445-B815-D9429E938B54}">
      <dgm:prSet/>
      <dgm:spPr/>
      <dgm:t>
        <a:bodyPr/>
        <a:lstStyle/>
        <a:p>
          <a:endParaRPr lang="el-GR"/>
        </a:p>
      </dgm:t>
    </dgm:pt>
    <dgm:pt modelId="{860DE039-5F4F-4DD4-A1C8-12BB268C3F4E}">
      <dgm:prSet/>
      <dgm:spPr/>
      <dgm:t>
        <a:bodyPr/>
        <a:lstStyle/>
        <a:p>
          <a:endParaRPr lang="el-GR"/>
        </a:p>
      </dgm:t>
    </dgm:pt>
    <dgm:pt modelId="{46D3A833-8B8B-4149-A653-7B39EAAAD9D4}" type="parTrans" cxnId="{840B95EA-FD84-49D0-BA79-4FFEB5D2A001}">
      <dgm:prSet/>
      <dgm:spPr/>
      <dgm:t>
        <a:bodyPr/>
        <a:lstStyle/>
        <a:p>
          <a:endParaRPr lang="el-GR"/>
        </a:p>
      </dgm:t>
    </dgm:pt>
    <dgm:pt modelId="{AB7D9A20-6C0B-4041-B041-6DE5A34FE2FA}" type="sibTrans" cxnId="{840B95EA-FD84-49D0-BA79-4FFEB5D2A001}">
      <dgm:prSet/>
      <dgm:spPr/>
      <dgm:t>
        <a:bodyPr/>
        <a:lstStyle/>
        <a:p>
          <a:endParaRPr lang="el-GR"/>
        </a:p>
      </dgm:t>
    </dgm:pt>
    <dgm:pt modelId="{D9DF09AC-E7BE-42C5-92CD-780DDC37E4BC}" type="pres">
      <dgm:prSet presAssocID="{520A0047-6357-4B37-868D-43795DCE76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4753841-4931-48AF-81DF-C452058DA78E}" type="pres">
      <dgm:prSet presAssocID="{A6A757F0-A968-4AF1-9034-87A1BA2EA91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C3F31E-F6B5-4928-A476-E20D736BCA78}" type="pres">
      <dgm:prSet presAssocID="{F738E917-2154-4033-840D-D406A9F7B13F}" presName="sibTrans" presStyleCnt="0"/>
      <dgm:spPr/>
    </dgm:pt>
    <dgm:pt modelId="{BBE842DE-9F4E-440F-95C6-DD8A64890F7B}" type="pres">
      <dgm:prSet presAssocID="{22D8251E-EEFB-4290-8EF7-0B45F5258D1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8389FE-F6CF-4E86-AFF8-2A95DC8C189A}" type="pres">
      <dgm:prSet presAssocID="{86EE132F-BCAF-4915-9CFB-1781CD3B58C8}" presName="sibTrans" presStyleCnt="0"/>
      <dgm:spPr/>
    </dgm:pt>
    <dgm:pt modelId="{BB5BB169-D189-4CFF-A29D-EB0B99EA34A7}" type="pres">
      <dgm:prSet presAssocID="{177514F3-C94E-4536-94F2-E848C0D8E5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0EFCD8-9934-4E84-8743-4B4FF309C7D3}" type="pres">
      <dgm:prSet presAssocID="{D5B77D6A-8F85-4917-A127-652959731809}" presName="sibTrans" presStyleCnt="0"/>
      <dgm:spPr/>
    </dgm:pt>
    <dgm:pt modelId="{FFD931A1-50E7-4CF0-8CB4-C376F6539E9A}" type="pres">
      <dgm:prSet presAssocID="{52DE094A-1532-4DDA-ABE0-D4BCB0DD14B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F41CB3-1C5A-430B-BC65-9AF96AF21C54}" type="pres">
      <dgm:prSet presAssocID="{A95A476F-5A4A-4987-9EA9-625AEB2E2C9D}" presName="sibTrans" presStyleCnt="0"/>
      <dgm:spPr/>
    </dgm:pt>
    <dgm:pt modelId="{AD918951-D194-4C06-B923-EC53AEC18613}" type="pres">
      <dgm:prSet presAssocID="{860DE039-5F4F-4DD4-A1C8-12BB268C3F4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7F6EC6-A0AA-4F1C-8894-9AFEF90A2B2B}" type="pres">
      <dgm:prSet presAssocID="{AB7D9A20-6C0B-4041-B041-6DE5A34FE2FA}" presName="sibTrans" presStyleCnt="0"/>
      <dgm:spPr/>
    </dgm:pt>
    <dgm:pt modelId="{BE08B12A-6757-49D1-AD16-591D4B4E013D}" type="pres">
      <dgm:prSet presAssocID="{4415BCD9-21D2-4551-908E-6A1A0C5F3CD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66D065-1074-45F5-B5BB-D82FEC0CED6F}" type="pres">
      <dgm:prSet presAssocID="{C7904958-8F4E-4BCF-B8D2-3E2DC255FBEF}" presName="sibTrans" presStyleCnt="0"/>
      <dgm:spPr/>
    </dgm:pt>
    <dgm:pt modelId="{69FC7335-AB3D-41B2-B3D6-7959D07EF97B}" type="pres">
      <dgm:prSet presAssocID="{0EE7E0AC-D455-4F2D-9DC5-B52450C78D6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1F5D35-5CFF-4B91-8BB6-1DAC87773CF1}" type="pres">
      <dgm:prSet presAssocID="{894B20FD-77B8-42B4-A9C6-073F0468EECD}" presName="sibTrans" presStyleCnt="0"/>
      <dgm:spPr/>
    </dgm:pt>
    <dgm:pt modelId="{2B365554-F567-4FEB-8342-98B1C1DF771F}" type="pres">
      <dgm:prSet presAssocID="{C06CC2CE-A76B-4A4D-9339-BAD7748DDE8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CE591D-A8AF-4A9F-9FBB-B238B6FED684}" type="pres">
      <dgm:prSet presAssocID="{3F415EB0-1C2E-4C5E-88BA-73934402FDCC}" presName="sibTrans" presStyleCnt="0"/>
      <dgm:spPr/>
    </dgm:pt>
    <dgm:pt modelId="{87083A9C-54F4-40AF-970F-D9CDBBD6AAF8}" type="pres">
      <dgm:prSet presAssocID="{3DF0082E-40D5-48F5-BCDA-25FF0D7F20B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4717CFE-A1D3-480A-BAD1-DDDF538D1CB9}" type="presOf" srcId="{0EE7E0AC-D455-4F2D-9DC5-B52450C78D67}" destId="{69FC7335-AB3D-41B2-B3D6-7959D07EF97B}" srcOrd="0" destOrd="0" presId="urn:microsoft.com/office/officeart/2005/8/layout/default#2"/>
    <dgm:cxn modelId="{F150F6C7-0E74-4C2B-82B1-1E7AFB1269E7}" type="presOf" srcId="{22D8251E-EEFB-4290-8EF7-0B45F5258D1A}" destId="{BBE842DE-9F4E-440F-95C6-DD8A64890F7B}" srcOrd="0" destOrd="0" presId="urn:microsoft.com/office/officeart/2005/8/layout/default#2"/>
    <dgm:cxn modelId="{055D8C04-B0D2-48CF-AAB0-F2E54A2DD434}" type="presOf" srcId="{177514F3-C94E-4536-94F2-E848C0D8E59A}" destId="{BB5BB169-D189-4CFF-A29D-EB0B99EA34A7}" srcOrd="0" destOrd="0" presId="urn:microsoft.com/office/officeart/2005/8/layout/default#2"/>
    <dgm:cxn modelId="{0728783F-78A1-4095-AB78-C55DDAB8EE70}" srcId="{520A0047-6357-4B37-868D-43795DCE7639}" destId="{C06CC2CE-A76B-4A4D-9339-BAD7748DDE86}" srcOrd="7" destOrd="0" parTransId="{A859011F-7C01-4C13-B0F5-3313735EA2B8}" sibTransId="{3F415EB0-1C2E-4C5E-88BA-73934402FDCC}"/>
    <dgm:cxn modelId="{74949D6C-2440-4203-86A9-1CB7182481F4}" type="presOf" srcId="{860DE039-5F4F-4DD4-A1C8-12BB268C3F4E}" destId="{AD918951-D194-4C06-B923-EC53AEC18613}" srcOrd="0" destOrd="0" presId="urn:microsoft.com/office/officeart/2005/8/layout/default#2"/>
    <dgm:cxn modelId="{6E4AFA9B-70DA-4445-B815-D9429E938B54}" srcId="{520A0047-6357-4B37-868D-43795DCE7639}" destId="{3DF0082E-40D5-48F5-BCDA-25FF0D7F20BD}" srcOrd="8" destOrd="0" parTransId="{46A3001B-3371-42FF-81E3-8AEB3C993589}" sibTransId="{796F41AC-7C9A-462C-A9FF-3ED159B0AB19}"/>
    <dgm:cxn modelId="{1CCFD06D-32D5-4FDE-AF66-F13D69A9A60A}" srcId="{520A0047-6357-4B37-868D-43795DCE7639}" destId="{52DE094A-1532-4DDA-ABE0-D4BCB0DD14B5}" srcOrd="3" destOrd="0" parTransId="{2BBA7B33-A575-4674-A648-7B206559B518}" sibTransId="{A95A476F-5A4A-4987-9EA9-625AEB2E2C9D}"/>
    <dgm:cxn modelId="{ECFE8278-24E8-4FBA-97A6-14C2A1686D44}" type="presOf" srcId="{3DF0082E-40D5-48F5-BCDA-25FF0D7F20BD}" destId="{87083A9C-54F4-40AF-970F-D9CDBBD6AAF8}" srcOrd="0" destOrd="0" presId="urn:microsoft.com/office/officeart/2005/8/layout/default#2"/>
    <dgm:cxn modelId="{CB992C2E-C648-44EC-96B7-1BB003B3E021}" type="presOf" srcId="{4415BCD9-21D2-4551-908E-6A1A0C5F3CDA}" destId="{BE08B12A-6757-49D1-AD16-591D4B4E013D}" srcOrd="0" destOrd="0" presId="urn:microsoft.com/office/officeart/2005/8/layout/default#2"/>
    <dgm:cxn modelId="{4ECE532F-2C29-4F8B-A97F-82D81CFB04D4}" srcId="{520A0047-6357-4B37-868D-43795DCE7639}" destId="{4415BCD9-21D2-4551-908E-6A1A0C5F3CDA}" srcOrd="5" destOrd="0" parTransId="{5D457452-9055-4FFE-81B5-81A94EB7512C}" sibTransId="{C7904958-8F4E-4BCF-B8D2-3E2DC255FBEF}"/>
    <dgm:cxn modelId="{B5D0885C-FE5C-43A9-A13C-3B7902206D9A}" type="presOf" srcId="{C06CC2CE-A76B-4A4D-9339-BAD7748DDE86}" destId="{2B365554-F567-4FEB-8342-98B1C1DF771F}" srcOrd="0" destOrd="0" presId="urn:microsoft.com/office/officeart/2005/8/layout/default#2"/>
    <dgm:cxn modelId="{9AE6F754-4CB3-4C1F-A577-7665C7126B43}" type="presOf" srcId="{52DE094A-1532-4DDA-ABE0-D4BCB0DD14B5}" destId="{FFD931A1-50E7-4CF0-8CB4-C376F6539E9A}" srcOrd="0" destOrd="0" presId="urn:microsoft.com/office/officeart/2005/8/layout/default#2"/>
    <dgm:cxn modelId="{840B95EA-FD84-49D0-BA79-4FFEB5D2A001}" srcId="{520A0047-6357-4B37-868D-43795DCE7639}" destId="{860DE039-5F4F-4DD4-A1C8-12BB268C3F4E}" srcOrd="4" destOrd="0" parTransId="{46D3A833-8B8B-4149-A653-7B39EAAAD9D4}" sibTransId="{AB7D9A20-6C0B-4041-B041-6DE5A34FE2FA}"/>
    <dgm:cxn modelId="{03001F4A-C4D7-46C6-B131-BBBE233881D5}" type="presOf" srcId="{520A0047-6357-4B37-868D-43795DCE7639}" destId="{D9DF09AC-E7BE-42C5-92CD-780DDC37E4BC}" srcOrd="0" destOrd="0" presId="urn:microsoft.com/office/officeart/2005/8/layout/default#2"/>
    <dgm:cxn modelId="{4F654592-CC49-41CD-B4A8-90CF9F57168A}" srcId="{520A0047-6357-4B37-868D-43795DCE7639}" destId="{A6A757F0-A968-4AF1-9034-87A1BA2EA91D}" srcOrd="0" destOrd="0" parTransId="{2351FB18-1094-46B6-B962-93FDBAFC9C98}" sibTransId="{F738E917-2154-4033-840D-D406A9F7B13F}"/>
    <dgm:cxn modelId="{FD7A4F2C-3553-483A-ABFC-5F44BB7C5AA1}" srcId="{520A0047-6357-4B37-868D-43795DCE7639}" destId="{0EE7E0AC-D455-4F2D-9DC5-B52450C78D67}" srcOrd="6" destOrd="0" parTransId="{33DF5549-B0A7-431E-AA69-3172C0C89A05}" sibTransId="{894B20FD-77B8-42B4-A9C6-073F0468EECD}"/>
    <dgm:cxn modelId="{C8EC4018-E568-4D51-9A8E-B323FB7F0B9A}" srcId="{520A0047-6357-4B37-868D-43795DCE7639}" destId="{177514F3-C94E-4536-94F2-E848C0D8E59A}" srcOrd="2" destOrd="0" parTransId="{0F47A55C-BF1B-4AD8-82BB-C04FB5001945}" sibTransId="{D5B77D6A-8F85-4917-A127-652959731809}"/>
    <dgm:cxn modelId="{79D04F03-78BB-4903-AB48-E14CFD37FA29}" srcId="{520A0047-6357-4B37-868D-43795DCE7639}" destId="{22D8251E-EEFB-4290-8EF7-0B45F5258D1A}" srcOrd="1" destOrd="0" parTransId="{E34BAA8F-0BD6-44DF-9F93-ED7EA0D7C9B3}" sibTransId="{86EE132F-BCAF-4915-9CFB-1781CD3B58C8}"/>
    <dgm:cxn modelId="{38939F99-0E42-471D-BE64-3F851A4FB6D6}" type="presOf" srcId="{A6A757F0-A968-4AF1-9034-87A1BA2EA91D}" destId="{A4753841-4931-48AF-81DF-C452058DA78E}" srcOrd="0" destOrd="0" presId="urn:microsoft.com/office/officeart/2005/8/layout/default#2"/>
    <dgm:cxn modelId="{FF42CA86-CF4C-4511-A982-551FB62C863D}" type="presParOf" srcId="{D9DF09AC-E7BE-42C5-92CD-780DDC37E4BC}" destId="{A4753841-4931-48AF-81DF-C452058DA78E}" srcOrd="0" destOrd="0" presId="urn:microsoft.com/office/officeart/2005/8/layout/default#2"/>
    <dgm:cxn modelId="{ACE60A11-6923-4345-BFB3-7F50427A9BA5}" type="presParOf" srcId="{D9DF09AC-E7BE-42C5-92CD-780DDC37E4BC}" destId="{ABC3F31E-F6B5-4928-A476-E20D736BCA78}" srcOrd="1" destOrd="0" presId="urn:microsoft.com/office/officeart/2005/8/layout/default#2"/>
    <dgm:cxn modelId="{5AD3751C-0B45-477D-905D-45A1D4F23E3D}" type="presParOf" srcId="{D9DF09AC-E7BE-42C5-92CD-780DDC37E4BC}" destId="{BBE842DE-9F4E-440F-95C6-DD8A64890F7B}" srcOrd="2" destOrd="0" presId="urn:microsoft.com/office/officeart/2005/8/layout/default#2"/>
    <dgm:cxn modelId="{EEBB4588-438D-49FD-BDCD-8279BF7591E3}" type="presParOf" srcId="{D9DF09AC-E7BE-42C5-92CD-780DDC37E4BC}" destId="{5F8389FE-F6CF-4E86-AFF8-2A95DC8C189A}" srcOrd="3" destOrd="0" presId="urn:microsoft.com/office/officeart/2005/8/layout/default#2"/>
    <dgm:cxn modelId="{E7AA8D42-3978-40DB-AEC1-5F4DEF008904}" type="presParOf" srcId="{D9DF09AC-E7BE-42C5-92CD-780DDC37E4BC}" destId="{BB5BB169-D189-4CFF-A29D-EB0B99EA34A7}" srcOrd="4" destOrd="0" presId="urn:microsoft.com/office/officeart/2005/8/layout/default#2"/>
    <dgm:cxn modelId="{D306095B-803D-4608-BAE1-17F76B648684}" type="presParOf" srcId="{D9DF09AC-E7BE-42C5-92CD-780DDC37E4BC}" destId="{B20EFCD8-9934-4E84-8743-4B4FF309C7D3}" srcOrd="5" destOrd="0" presId="urn:microsoft.com/office/officeart/2005/8/layout/default#2"/>
    <dgm:cxn modelId="{090ED8EE-355B-447E-B7B5-4992A826CC5C}" type="presParOf" srcId="{D9DF09AC-E7BE-42C5-92CD-780DDC37E4BC}" destId="{FFD931A1-50E7-4CF0-8CB4-C376F6539E9A}" srcOrd="6" destOrd="0" presId="urn:microsoft.com/office/officeart/2005/8/layout/default#2"/>
    <dgm:cxn modelId="{40C127A7-8B47-4266-B630-3E498AA3CB01}" type="presParOf" srcId="{D9DF09AC-E7BE-42C5-92CD-780DDC37E4BC}" destId="{91F41CB3-1C5A-430B-BC65-9AF96AF21C54}" srcOrd="7" destOrd="0" presId="urn:microsoft.com/office/officeart/2005/8/layout/default#2"/>
    <dgm:cxn modelId="{7C716639-9AE9-4B6C-B9C2-61178E4CA301}" type="presParOf" srcId="{D9DF09AC-E7BE-42C5-92CD-780DDC37E4BC}" destId="{AD918951-D194-4C06-B923-EC53AEC18613}" srcOrd="8" destOrd="0" presId="urn:microsoft.com/office/officeart/2005/8/layout/default#2"/>
    <dgm:cxn modelId="{00034831-12B6-4D6F-A61B-D1DB959624EB}" type="presParOf" srcId="{D9DF09AC-E7BE-42C5-92CD-780DDC37E4BC}" destId="{FB7F6EC6-A0AA-4F1C-8894-9AFEF90A2B2B}" srcOrd="9" destOrd="0" presId="urn:microsoft.com/office/officeart/2005/8/layout/default#2"/>
    <dgm:cxn modelId="{2A2801B8-3FE4-4A39-AAE1-C9988ADA6310}" type="presParOf" srcId="{D9DF09AC-E7BE-42C5-92CD-780DDC37E4BC}" destId="{BE08B12A-6757-49D1-AD16-591D4B4E013D}" srcOrd="10" destOrd="0" presId="urn:microsoft.com/office/officeart/2005/8/layout/default#2"/>
    <dgm:cxn modelId="{CBED628D-94F1-43B2-9716-77EAFEF53D21}" type="presParOf" srcId="{D9DF09AC-E7BE-42C5-92CD-780DDC37E4BC}" destId="{D166D065-1074-45F5-B5BB-D82FEC0CED6F}" srcOrd="11" destOrd="0" presId="urn:microsoft.com/office/officeart/2005/8/layout/default#2"/>
    <dgm:cxn modelId="{7853031C-50C8-405A-8E12-9AF5EA8C1666}" type="presParOf" srcId="{D9DF09AC-E7BE-42C5-92CD-780DDC37E4BC}" destId="{69FC7335-AB3D-41B2-B3D6-7959D07EF97B}" srcOrd="12" destOrd="0" presId="urn:microsoft.com/office/officeart/2005/8/layout/default#2"/>
    <dgm:cxn modelId="{40C8B915-51F6-44BB-8267-C315ED60C7CE}" type="presParOf" srcId="{D9DF09AC-E7BE-42C5-92CD-780DDC37E4BC}" destId="{6C1F5D35-5CFF-4B91-8BB6-1DAC87773CF1}" srcOrd="13" destOrd="0" presId="urn:microsoft.com/office/officeart/2005/8/layout/default#2"/>
    <dgm:cxn modelId="{BE5476B3-5BD5-4EE1-B18A-6961AA78337D}" type="presParOf" srcId="{D9DF09AC-E7BE-42C5-92CD-780DDC37E4BC}" destId="{2B365554-F567-4FEB-8342-98B1C1DF771F}" srcOrd="14" destOrd="0" presId="urn:microsoft.com/office/officeart/2005/8/layout/default#2"/>
    <dgm:cxn modelId="{E493269E-1016-4537-9748-DA78876C06EC}" type="presParOf" srcId="{D9DF09AC-E7BE-42C5-92CD-780DDC37E4BC}" destId="{D3CE591D-A8AF-4A9F-9FBB-B238B6FED684}" srcOrd="15" destOrd="0" presId="urn:microsoft.com/office/officeart/2005/8/layout/default#2"/>
    <dgm:cxn modelId="{47494D43-9E62-4933-BCAB-3B76698E443D}" type="presParOf" srcId="{D9DF09AC-E7BE-42C5-92CD-780DDC37E4BC}" destId="{87083A9C-54F4-40AF-970F-D9CDBBD6AAF8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E56DA4-8ABA-4F4D-B63B-692C3E9FAC81}">
      <dsp:nvSpPr>
        <dsp:cNvPr id="0" name=""/>
        <dsp:cNvSpPr/>
      </dsp:nvSpPr>
      <dsp:spPr>
        <a:xfrm>
          <a:off x="0" y="1771396"/>
          <a:ext cx="9036496" cy="236186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81694-66A1-4B71-9931-9DFDFC6B41D1}">
      <dsp:nvSpPr>
        <dsp:cNvPr id="0" name=""/>
        <dsp:cNvSpPr/>
      </dsp:nvSpPr>
      <dsp:spPr>
        <a:xfrm>
          <a:off x="1810" y="0"/>
          <a:ext cx="2649474" cy="236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rgbClr val="FF0000"/>
              </a:solidFill>
            </a:rPr>
            <a:t>ΣΤ΄ Τάξη Επαγγελματικής Εξειδίκευσης </a:t>
          </a:r>
          <a:endParaRPr lang="el-GR" sz="2400" b="1" kern="1200" dirty="0">
            <a:solidFill>
              <a:srgbClr val="FF0000"/>
            </a:solidFill>
          </a:endParaRPr>
        </a:p>
      </dsp:txBody>
      <dsp:txXfrm>
        <a:off x="1810" y="0"/>
        <a:ext cx="2649474" cy="2361862"/>
      </dsp:txXfrm>
    </dsp:sp>
    <dsp:sp modelId="{42459E25-849D-43E8-9FCB-F5F0D0530D57}">
      <dsp:nvSpPr>
        <dsp:cNvPr id="0" name=""/>
        <dsp:cNvSpPr/>
      </dsp:nvSpPr>
      <dsp:spPr>
        <a:xfrm>
          <a:off x="1031314" y="2657095"/>
          <a:ext cx="590465" cy="5904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82837-74C9-4147-9DD4-BCC81037314D}">
      <dsp:nvSpPr>
        <dsp:cNvPr id="0" name=""/>
        <dsp:cNvSpPr/>
      </dsp:nvSpPr>
      <dsp:spPr>
        <a:xfrm>
          <a:off x="2735075" y="3542793"/>
          <a:ext cx="2894695" cy="236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B88800"/>
              </a:solidFill>
            </a:rPr>
            <a:t>Άρθρο 28 του ν. 4186/2013: Υλοποίηση Πρακτικής Άσκησης</a:t>
          </a:r>
          <a:endParaRPr lang="el-GR" sz="2300" b="1" kern="1200" dirty="0">
            <a:solidFill>
              <a:srgbClr val="B88800"/>
            </a:solidFill>
          </a:endParaRPr>
        </a:p>
      </dsp:txBody>
      <dsp:txXfrm>
        <a:off x="2735075" y="3542793"/>
        <a:ext cx="2894695" cy="2361862"/>
      </dsp:txXfrm>
    </dsp:sp>
    <dsp:sp modelId="{0D06291B-DA07-4BFC-AFD6-990F36BA4FEC}">
      <dsp:nvSpPr>
        <dsp:cNvPr id="0" name=""/>
        <dsp:cNvSpPr/>
      </dsp:nvSpPr>
      <dsp:spPr>
        <a:xfrm>
          <a:off x="3887190" y="2657095"/>
          <a:ext cx="590465" cy="590465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2026B-37F9-414E-92E1-0A9537E67B3E}">
      <dsp:nvSpPr>
        <dsp:cNvPr id="0" name=""/>
        <dsp:cNvSpPr/>
      </dsp:nvSpPr>
      <dsp:spPr>
        <a:xfrm>
          <a:off x="5713561" y="0"/>
          <a:ext cx="2417474" cy="236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92D050"/>
              </a:solidFill>
            </a:rPr>
            <a:t>Υλοποίηση Προγράμματος Εικονικής Επιχείρησης</a:t>
          </a:r>
          <a:endParaRPr lang="el-GR" sz="2300" b="1" kern="1200" dirty="0">
            <a:solidFill>
              <a:srgbClr val="92D050"/>
            </a:solidFill>
          </a:endParaRPr>
        </a:p>
      </dsp:txBody>
      <dsp:txXfrm>
        <a:off x="5713561" y="0"/>
        <a:ext cx="2417474" cy="2361862"/>
      </dsp:txXfrm>
    </dsp:sp>
    <dsp:sp modelId="{43E60D81-D3F9-45F6-B101-166BB4AD4424}">
      <dsp:nvSpPr>
        <dsp:cNvPr id="0" name=""/>
        <dsp:cNvSpPr/>
      </dsp:nvSpPr>
      <dsp:spPr>
        <a:xfrm>
          <a:off x="6627065" y="2657095"/>
          <a:ext cx="590465" cy="59046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BD473-17CF-4806-9630-DDC166564F85}">
      <dsp:nvSpPr>
        <dsp:cNvPr id="0" name=""/>
        <dsp:cNvSpPr/>
      </dsp:nvSpPr>
      <dsp:spPr>
        <a:xfrm>
          <a:off x="1746592" y="-35643"/>
          <a:ext cx="6083879" cy="6083879"/>
        </a:xfrm>
        <a:prstGeom prst="circularArrow">
          <a:avLst>
            <a:gd name="adj1" fmla="val 5544"/>
            <a:gd name="adj2" fmla="val 330680"/>
            <a:gd name="adj3" fmla="val 14489784"/>
            <a:gd name="adj4" fmla="val 1696511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B0C47-2292-4AC5-86C2-DFEDC2F5AC3F}">
      <dsp:nvSpPr>
        <dsp:cNvPr id="0" name=""/>
        <dsp:cNvSpPr/>
      </dsp:nvSpPr>
      <dsp:spPr>
        <a:xfrm>
          <a:off x="3824044" y="4142"/>
          <a:ext cx="1928974" cy="9644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Πηγές – Τρόποι Χρηματοδότησης</a:t>
          </a:r>
          <a:endParaRPr lang="el-GR" sz="1700" kern="1200" dirty="0"/>
        </a:p>
      </dsp:txBody>
      <dsp:txXfrm>
        <a:off x="3824044" y="4142"/>
        <a:ext cx="1928974" cy="964487"/>
      </dsp:txXfrm>
    </dsp:sp>
    <dsp:sp modelId="{E365EE98-40A6-4FC4-A8C5-66275EC2E404}">
      <dsp:nvSpPr>
        <dsp:cNvPr id="0" name=""/>
        <dsp:cNvSpPr/>
      </dsp:nvSpPr>
      <dsp:spPr>
        <a:xfrm>
          <a:off x="5852432" y="980962"/>
          <a:ext cx="1928974" cy="964487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Παραγωγή Προϊόντος – Παροχή Υπηρεσιών</a:t>
          </a:r>
          <a:endParaRPr lang="el-GR" sz="1700" kern="1200" dirty="0"/>
        </a:p>
      </dsp:txBody>
      <dsp:txXfrm>
        <a:off x="5852432" y="980962"/>
        <a:ext cx="1928974" cy="964487"/>
      </dsp:txXfrm>
    </dsp:sp>
    <dsp:sp modelId="{036AA5E1-5D62-40D8-90F5-F9AABBA423B4}">
      <dsp:nvSpPr>
        <dsp:cNvPr id="0" name=""/>
        <dsp:cNvSpPr/>
      </dsp:nvSpPr>
      <dsp:spPr>
        <a:xfrm>
          <a:off x="6353402" y="3175857"/>
          <a:ext cx="1928974" cy="964487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Διεξαγωγή Εμπορικών Συναλλαγών</a:t>
          </a:r>
          <a:endParaRPr lang="el-GR" sz="1700" kern="1200" dirty="0"/>
        </a:p>
      </dsp:txBody>
      <dsp:txXfrm>
        <a:off x="6353402" y="3175857"/>
        <a:ext cx="1928974" cy="964487"/>
      </dsp:txXfrm>
    </dsp:sp>
    <dsp:sp modelId="{3453B24F-197A-4C47-BA1C-69EB14CB6B2A}">
      <dsp:nvSpPr>
        <dsp:cNvPr id="0" name=""/>
        <dsp:cNvSpPr/>
      </dsp:nvSpPr>
      <dsp:spPr>
        <a:xfrm>
          <a:off x="4949715" y="4936025"/>
          <a:ext cx="1928974" cy="96448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/>
        </a:p>
      </dsp:txBody>
      <dsp:txXfrm>
        <a:off x="4949715" y="4936025"/>
        <a:ext cx="1928974" cy="964487"/>
      </dsp:txXfrm>
    </dsp:sp>
    <dsp:sp modelId="{D2947AF1-F7F5-49F3-804C-9A93F014B0EA}">
      <dsp:nvSpPr>
        <dsp:cNvPr id="0" name=""/>
        <dsp:cNvSpPr/>
      </dsp:nvSpPr>
      <dsp:spPr>
        <a:xfrm>
          <a:off x="2698374" y="4936025"/>
          <a:ext cx="1928974" cy="96448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Οικονομική Διαχείριση</a:t>
          </a:r>
          <a:endParaRPr lang="el-GR" sz="1700" kern="1200" dirty="0"/>
        </a:p>
      </dsp:txBody>
      <dsp:txXfrm>
        <a:off x="2698374" y="4936025"/>
        <a:ext cx="1928974" cy="964487"/>
      </dsp:txXfrm>
    </dsp:sp>
    <dsp:sp modelId="{B50039C2-A96E-46BD-81CD-D06219089E83}">
      <dsp:nvSpPr>
        <dsp:cNvPr id="0" name=""/>
        <dsp:cNvSpPr/>
      </dsp:nvSpPr>
      <dsp:spPr>
        <a:xfrm>
          <a:off x="1294687" y="3175857"/>
          <a:ext cx="1928974" cy="964487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/>
        </a:p>
      </dsp:txBody>
      <dsp:txXfrm>
        <a:off x="1294687" y="3175857"/>
        <a:ext cx="1928974" cy="964487"/>
      </dsp:txXfrm>
    </dsp:sp>
    <dsp:sp modelId="{E5FE061C-445E-403A-A131-732991A4F7FD}">
      <dsp:nvSpPr>
        <dsp:cNvPr id="0" name=""/>
        <dsp:cNvSpPr/>
      </dsp:nvSpPr>
      <dsp:spPr>
        <a:xfrm>
          <a:off x="1795657" y="980962"/>
          <a:ext cx="1928974" cy="96448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Διεξαγωγή Έρευνας Αγοράς</a:t>
          </a:r>
          <a:endParaRPr lang="el-GR" sz="1700" kern="1200" dirty="0"/>
        </a:p>
      </dsp:txBody>
      <dsp:txXfrm>
        <a:off x="1795657" y="980962"/>
        <a:ext cx="1928974" cy="96448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231543-3EA8-4FB7-B610-08DD35F79074}">
      <dsp:nvSpPr>
        <dsp:cNvPr id="0" name=""/>
        <dsp:cNvSpPr/>
      </dsp:nvSpPr>
      <dsp:spPr>
        <a:xfrm>
          <a:off x="1116" y="0"/>
          <a:ext cx="2902148" cy="53006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900" kern="1200" dirty="0" smtClean="0"/>
            <a:t>2</a:t>
          </a:r>
          <a:r>
            <a:rPr lang="el-GR" sz="3900" kern="1200" baseline="30000" dirty="0" smtClean="0"/>
            <a:t>η</a:t>
          </a:r>
          <a:r>
            <a:rPr lang="el-GR" sz="3900" kern="1200" dirty="0" smtClean="0"/>
            <a:t> Χρονιά Εφαρμογής</a:t>
          </a:r>
          <a:endParaRPr lang="el-GR" sz="3900" kern="1200" dirty="0"/>
        </a:p>
      </dsp:txBody>
      <dsp:txXfrm>
        <a:off x="1116" y="0"/>
        <a:ext cx="2902148" cy="1590198"/>
      </dsp:txXfrm>
    </dsp:sp>
    <dsp:sp modelId="{F92216D1-3EC4-4A52-A525-DA844412BDDF}">
      <dsp:nvSpPr>
        <dsp:cNvPr id="0" name=""/>
        <dsp:cNvSpPr/>
      </dsp:nvSpPr>
      <dsp:spPr>
        <a:xfrm>
          <a:off x="291331" y="1591751"/>
          <a:ext cx="2321718" cy="1598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Πρακτική Άσκηση</a:t>
          </a:r>
          <a:endParaRPr lang="el-GR" sz="2000" kern="1200" dirty="0"/>
        </a:p>
      </dsp:txBody>
      <dsp:txXfrm>
        <a:off x="291331" y="1591751"/>
        <a:ext cx="2321718" cy="1598222"/>
      </dsp:txXfrm>
    </dsp:sp>
    <dsp:sp modelId="{0CD7AC43-08D4-4A17-9484-60A0385C3AF5}">
      <dsp:nvSpPr>
        <dsp:cNvPr id="0" name=""/>
        <dsp:cNvSpPr/>
      </dsp:nvSpPr>
      <dsp:spPr>
        <a:xfrm>
          <a:off x="291331" y="3435853"/>
          <a:ext cx="2321718" cy="1598222"/>
        </a:xfrm>
        <a:prstGeom prst="roundRect">
          <a:avLst>
            <a:gd name="adj" fmla="val 1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Μάθημα: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Κοινωνική και Επαγγελματική αγωγή</a:t>
          </a:r>
          <a:endParaRPr lang="el-GR" sz="2000" kern="1200" dirty="0"/>
        </a:p>
      </dsp:txBody>
      <dsp:txXfrm>
        <a:off x="291331" y="3435853"/>
        <a:ext cx="2321718" cy="1598222"/>
      </dsp:txXfrm>
    </dsp:sp>
    <dsp:sp modelId="{5A151F93-290D-424A-9059-947A4149605A}">
      <dsp:nvSpPr>
        <dsp:cNvPr id="0" name=""/>
        <dsp:cNvSpPr/>
      </dsp:nvSpPr>
      <dsp:spPr>
        <a:xfrm>
          <a:off x="3120925" y="0"/>
          <a:ext cx="2902148" cy="53006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900" kern="1200" dirty="0" smtClean="0"/>
            <a:t>Πρωταρχικοί Στόχοι</a:t>
          </a:r>
          <a:endParaRPr lang="el-GR" sz="3900" kern="1200" dirty="0"/>
        </a:p>
      </dsp:txBody>
      <dsp:txXfrm>
        <a:off x="3120925" y="0"/>
        <a:ext cx="2902148" cy="1590198"/>
      </dsp:txXfrm>
    </dsp:sp>
    <dsp:sp modelId="{050E24DF-3D3C-4756-BFD5-D991A5F16F15}">
      <dsp:nvSpPr>
        <dsp:cNvPr id="0" name=""/>
        <dsp:cNvSpPr/>
      </dsp:nvSpPr>
      <dsp:spPr>
        <a:xfrm>
          <a:off x="3411140" y="1591751"/>
          <a:ext cx="2321718" cy="1598222"/>
        </a:xfrm>
        <a:prstGeom prst="roundRect">
          <a:avLst>
            <a:gd name="adj" fmla="val 1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Εμπλοκή μαθητών με επαγγελματικούς ρόλους - καθήκοντα</a:t>
          </a:r>
          <a:endParaRPr lang="el-GR" sz="2000" kern="1200" dirty="0"/>
        </a:p>
      </dsp:txBody>
      <dsp:txXfrm>
        <a:off x="3411140" y="1591751"/>
        <a:ext cx="2321718" cy="1598222"/>
      </dsp:txXfrm>
    </dsp:sp>
    <dsp:sp modelId="{17BAD939-AEC2-493A-98CF-1F9C303B48A8}">
      <dsp:nvSpPr>
        <dsp:cNvPr id="0" name=""/>
        <dsp:cNvSpPr/>
      </dsp:nvSpPr>
      <dsp:spPr>
        <a:xfrm>
          <a:off x="3411140" y="3435853"/>
          <a:ext cx="2321718" cy="1598222"/>
        </a:xfrm>
        <a:prstGeom prst="roundRect">
          <a:avLst>
            <a:gd name="adj" fmla="val 1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Καλλιέργεια Προ-επαγγελματικών Δεξιοτήτων</a:t>
          </a:r>
          <a:endParaRPr lang="el-GR" sz="2000" kern="1200" dirty="0"/>
        </a:p>
      </dsp:txBody>
      <dsp:txXfrm>
        <a:off x="3411140" y="3435853"/>
        <a:ext cx="2321718" cy="1598222"/>
      </dsp:txXfrm>
    </dsp:sp>
    <dsp:sp modelId="{FDE8CEC5-6A5A-4AC4-BA6D-7971ABE97E35}">
      <dsp:nvSpPr>
        <dsp:cNvPr id="0" name=""/>
        <dsp:cNvSpPr/>
      </dsp:nvSpPr>
      <dsp:spPr>
        <a:xfrm>
          <a:off x="6240735" y="0"/>
          <a:ext cx="2902148" cy="53006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900" kern="1200" dirty="0" smtClean="0"/>
            <a:t>Έμμεσοι Στόχοι</a:t>
          </a:r>
          <a:endParaRPr lang="el-GR" sz="3900" kern="1200" dirty="0"/>
        </a:p>
      </dsp:txBody>
      <dsp:txXfrm>
        <a:off x="6240735" y="0"/>
        <a:ext cx="2902148" cy="1590198"/>
      </dsp:txXfrm>
    </dsp:sp>
    <dsp:sp modelId="{3D6B5126-7685-4FBA-A28A-0BBB43B8A75D}">
      <dsp:nvSpPr>
        <dsp:cNvPr id="0" name=""/>
        <dsp:cNvSpPr/>
      </dsp:nvSpPr>
      <dsp:spPr>
        <a:xfrm>
          <a:off x="6530950" y="1591751"/>
          <a:ext cx="2321718" cy="1598222"/>
        </a:xfrm>
        <a:prstGeom prst="roundRect">
          <a:avLst>
            <a:gd name="adj" fmla="val 1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Ευαισθητοποίηση Κοινωνίας για το θέμα της «Αναπηρίας»</a:t>
          </a:r>
          <a:endParaRPr lang="el-GR" sz="2000" kern="1200" dirty="0"/>
        </a:p>
      </dsp:txBody>
      <dsp:txXfrm>
        <a:off x="6530950" y="1591751"/>
        <a:ext cx="2321718" cy="1598222"/>
      </dsp:txXfrm>
    </dsp:sp>
    <dsp:sp modelId="{0936CDB3-2EC3-4C8E-87B4-F981BE8B4850}">
      <dsp:nvSpPr>
        <dsp:cNvPr id="0" name=""/>
        <dsp:cNvSpPr/>
      </dsp:nvSpPr>
      <dsp:spPr>
        <a:xfrm>
          <a:off x="6530950" y="3435853"/>
          <a:ext cx="2321718" cy="159822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Άρση Στερεότυπων που αφορούν τις Επαγγελματικές Δυνατότητες των ΑΜΕΑ</a:t>
          </a:r>
          <a:endParaRPr lang="el-GR" sz="2000" kern="1200" dirty="0"/>
        </a:p>
      </dsp:txBody>
      <dsp:txXfrm>
        <a:off x="6530950" y="3435853"/>
        <a:ext cx="2321718" cy="159822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17898B-693D-4A98-BE1F-58C1BA5F0F33}">
      <dsp:nvSpPr>
        <dsp:cNvPr id="0" name=""/>
        <dsp:cNvSpPr/>
      </dsp:nvSpPr>
      <dsp:spPr>
        <a:xfrm>
          <a:off x="0" y="0"/>
          <a:ext cx="7092280" cy="16383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Το πρόγραμμα …</a:t>
          </a:r>
          <a:endParaRPr lang="el-GR" sz="6500" kern="1200" dirty="0"/>
        </a:p>
      </dsp:txBody>
      <dsp:txXfrm>
        <a:off x="0" y="0"/>
        <a:ext cx="7092280" cy="1638300"/>
      </dsp:txXfrm>
    </dsp:sp>
    <dsp:sp modelId="{2DDDAB5C-E3AD-42A1-882B-3BB1F7EE49B0}">
      <dsp:nvSpPr>
        <dsp:cNvPr id="0" name=""/>
        <dsp:cNvSpPr/>
      </dsp:nvSpPr>
      <dsp:spPr>
        <a:xfrm>
          <a:off x="3463" y="1638300"/>
          <a:ext cx="2361784" cy="344043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Όνομα Εταιρείας: «ΕΕΕΕΚΛΕΚΤΟΝ»</a:t>
          </a:r>
          <a:endParaRPr lang="el-GR" sz="2400" kern="1200" dirty="0"/>
        </a:p>
      </dsp:txBody>
      <dsp:txXfrm>
        <a:off x="3463" y="1638300"/>
        <a:ext cx="2361784" cy="3440430"/>
      </dsp:txXfrm>
    </dsp:sp>
    <dsp:sp modelId="{488F9265-F41C-4043-A367-05667EDD9A38}">
      <dsp:nvSpPr>
        <dsp:cNvPr id="0" name=""/>
        <dsp:cNvSpPr/>
      </dsp:nvSpPr>
      <dsp:spPr>
        <a:xfrm>
          <a:off x="2365247" y="1638300"/>
          <a:ext cx="2361784" cy="344043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Δημιουργία: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Ψηφιακού Βιβλίου για Παιδιά με Αναγνωστικές Δυσκολίες – Τηλεοπτικό Διαφημιστικό Σποτ</a:t>
          </a:r>
          <a:endParaRPr lang="el-GR" sz="2400" kern="1200" dirty="0"/>
        </a:p>
      </dsp:txBody>
      <dsp:txXfrm>
        <a:off x="2365247" y="1638300"/>
        <a:ext cx="2361784" cy="3440430"/>
      </dsp:txXfrm>
    </dsp:sp>
    <dsp:sp modelId="{08E37109-1DA1-43AE-9AB2-8CCF94DBAB16}">
      <dsp:nvSpPr>
        <dsp:cNvPr id="0" name=""/>
        <dsp:cNvSpPr/>
      </dsp:nvSpPr>
      <dsp:spPr>
        <a:xfrm>
          <a:off x="4727032" y="1638300"/>
          <a:ext cx="2361784" cy="344043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Προϊόντα: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Γλυκά του κουταλιού, Μαρμελάδες, Λ	</a:t>
          </a:r>
          <a:r>
            <a:rPr lang="el-GR" sz="2400" kern="1200" dirty="0" err="1" smtClean="0"/>
            <a:t>ικέρ</a:t>
          </a:r>
          <a:endParaRPr lang="el-GR" sz="2400" kern="1200" dirty="0"/>
        </a:p>
      </dsp:txBody>
      <dsp:txXfrm>
        <a:off x="4727032" y="1638300"/>
        <a:ext cx="2361784" cy="3440430"/>
      </dsp:txXfrm>
    </dsp:sp>
    <dsp:sp modelId="{90FB6912-A280-4A55-B669-3780A8BC7EA3}">
      <dsp:nvSpPr>
        <dsp:cNvPr id="0" name=""/>
        <dsp:cNvSpPr/>
      </dsp:nvSpPr>
      <dsp:spPr>
        <a:xfrm>
          <a:off x="0" y="5078730"/>
          <a:ext cx="7092280" cy="38227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BF9C7-0677-43E8-A559-FB54BF721AC8}">
      <dsp:nvSpPr>
        <dsp:cNvPr id="0" name=""/>
        <dsp:cNvSpPr/>
      </dsp:nvSpPr>
      <dsp:spPr>
        <a:xfrm>
          <a:off x="6642285" y="2579266"/>
          <a:ext cx="1969135" cy="234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56"/>
              </a:lnTo>
              <a:lnTo>
                <a:pt x="1969135" y="159656"/>
              </a:lnTo>
              <a:lnTo>
                <a:pt x="1969135" y="234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61FB2-C526-4412-8C65-2C00D0631A6B}">
      <dsp:nvSpPr>
        <dsp:cNvPr id="0" name=""/>
        <dsp:cNvSpPr/>
      </dsp:nvSpPr>
      <dsp:spPr>
        <a:xfrm>
          <a:off x="7581133" y="4070887"/>
          <a:ext cx="91440" cy="234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E3054-1608-41B7-B2C2-B90AD69F464E}">
      <dsp:nvSpPr>
        <dsp:cNvPr id="0" name=""/>
        <dsp:cNvSpPr/>
      </dsp:nvSpPr>
      <dsp:spPr>
        <a:xfrm>
          <a:off x="7581133" y="3325077"/>
          <a:ext cx="91440" cy="234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8F700-BDFF-4247-98BA-13B9203DB72C}">
      <dsp:nvSpPr>
        <dsp:cNvPr id="0" name=""/>
        <dsp:cNvSpPr/>
      </dsp:nvSpPr>
      <dsp:spPr>
        <a:xfrm>
          <a:off x="6642285" y="2579266"/>
          <a:ext cx="984567" cy="234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56"/>
              </a:lnTo>
              <a:lnTo>
                <a:pt x="984567" y="159656"/>
              </a:lnTo>
              <a:lnTo>
                <a:pt x="984567" y="234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9D88A-FF8A-425B-BE84-372F27CF880B}">
      <dsp:nvSpPr>
        <dsp:cNvPr id="0" name=""/>
        <dsp:cNvSpPr/>
      </dsp:nvSpPr>
      <dsp:spPr>
        <a:xfrm>
          <a:off x="6596565" y="2579266"/>
          <a:ext cx="91440" cy="234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70DCF-990B-44E8-AFFD-A070A6D5E069}">
      <dsp:nvSpPr>
        <dsp:cNvPr id="0" name=""/>
        <dsp:cNvSpPr/>
      </dsp:nvSpPr>
      <dsp:spPr>
        <a:xfrm>
          <a:off x="5657717" y="2579266"/>
          <a:ext cx="984567" cy="234282"/>
        </a:xfrm>
        <a:custGeom>
          <a:avLst/>
          <a:gdLst/>
          <a:ahLst/>
          <a:cxnLst/>
          <a:rect l="0" t="0" r="0" b="0"/>
          <a:pathLst>
            <a:path>
              <a:moveTo>
                <a:pt x="984567" y="0"/>
              </a:moveTo>
              <a:lnTo>
                <a:pt x="984567" y="159656"/>
              </a:lnTo>
              <a:lnTo>
                <a:pt x="0" y="159656"/>
              </a:lnTo>
              <a:lnTo>
                <a:pt x="0" y="234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3F9AC-A5B4-47B4-9EFB-9071687B784A}">
      <dsp:nvSpPr>
        <dsp:cNvPr id="0" name=""/>
        <dsp:cNvSpPr/>
      </dsp:nvSpPr>
      <dsp:spPr>
        <a:xfrm>
          <a:off x="4673149" y="2579266"/>
          <a:ext cx="1969135" cy="234282"/>
        </a:xfrm>
        <a:custGeom>
          <a:avLst/>
          <a:gdLst/>
          <a:ahLst/>
          <a:cxnLst/>
          <a:rect l="0" t="0" r="0" b="0"/>
          <a:pathLst>
            <a:path>
              <a:moveTo>
                <a:pt x="1969135" y="0"/>
              </a:moveTo>
              <a:lnTo>
                <a:pt x="1969135" y="159656"/>
              </a:lnTo>
              <a:lnTo>
                <a:pt x="0" y="159656"/>
              </a:lnTo>
              <a:lnTo>
                <a:pt x="0" y="234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5E059-D0CB-4954-8F26-5E7FC0FEAF72}">
      <dsp:nvSpPr>
        <dsp:cNvPr id="0" name=""/>
        <dsp:cNvSpPr/>
      </dsp:nvSpPr>
      <dsp:spPr>
        <a:xfrm>
          <a:off x="4082027" y="1525573"/>
          <a:ext cx="2560258" cy="305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68"/>
              </a:lnTo>
              <a:lnTo>
                <a:pt x="2560258" y="230968"/>
              </a:lnTo>
              <a:lnTo>
                <a:pt x="2560258" y="3055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6B3BD-042B-4135-83F2-C581BDF47C07}">
      <dsp:nvSpPr>
        <dsp:cNvPr id="0" name=""/>
        <dsp:cNvSpPr/>
      </dsp:nvSpPr>
      <dsp:spPr>
        <a:xfrm>
          <a:off x="2704013" y="2581047"/>
          <a:ext cx="984567" cy="234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56"/>
              </a:lnTo>
              <a:lnTo>
                <a:pt x="984567" y="159656"/>
              </a:lnTo>
              <a:lnTo>
                <a:pt x="984567" y="234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865C3-58AD-4F20-A609-662CA65FAAC9}">
      <dsp:nvSpPr>
        <dsp:cNvPr id="0" name=""/>
        <dsp:cNvSpPr/>
      </dsp:nvSpPr>
      <dsp:spPr>
        <a:xfrm>
          <a:off x="2658293" y="2581047"/>
          <a:ext cx="91440" cy="234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4113A-2A63-41CE-89AC-F8BE89B4B4BA}">
      <dsp:nvSpPr>
        <dsp:cNvPr id="0" name=""/>
        <dsp:cNvSpPr/>
      </dsp:nvSpPr>
      <dsp:spPr>
        <a:xfrm>
          <a:off x="1673725" y="3326857"/>
          <a:ext cx="91440" cy="234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FBB13-EED8-4E5A-A597-F034E0F32DE3}">
      <dsp:nvSpPr>
        <dsp:cNvPr id="0" name=""/>
        <dsp:cNvSpPr/>
      </dsp:nvSpPr>
      <dsp:spPr>
        <a:xfrm>
          <a:off x="1719445" y="2581047"/>
          <a:ext cx="984567" cy="234282"/>
        </a:xfrm>
        <a:custGeom>
          <a:avLst/>
          <a:gdLst/>
          <a:ahLst/>
          <a:cxnLst/>
          <a:rect l="0" t="0" r="0" b="0"/>
          <a:pathLst>
            <a:path>
              <a:moveTo>
                <a:pt x="984567" y="0"/>
              </a:moveTo>
              <a:lnTo>
                <a:pt x="984567" y="159656"/>
              </a:lnTo>
              <a:lnTo>
                <a:pt x="0" y="159656"/>
              </a:lnTo>
              <a:lnTo>
                <a:pt x="0" y="234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20F91-AB61-41E0-AC18-450CD17F2FC9}">
      <dsp:nvSpPr>
        <dsp:cNvPr id="0" name=""/>
        <dsp:cNvSpPr/>
      </dsp:nvSpPr>
      <dsp:spPr>
        <a:xfrm>
          <a:off x="2704013" y="1525573"/>
          <a:ext cx="1378013" cy="305594"/>
        </a:xfrm>
        <a:custGeom>
          <a:avLst/>
          <a:gdLst/>
          <a:ahLst/>
          <a:cxnLst/>
          <a:rect l="0" t="0" r="0" b="0"/>
          <a:pathLst>
            <a:path>
              <a:moveTo>
                <a:pt x="1378013" y="0"/>
              </a:moveTo>
              <a:lnTo>
                <a:pt x="1378013" y="230968"/>
              </a:lnTo>
              <a:lnTo>
                <a:pt x="0" y="230968"/>
              </a:lnTo>
              <a:lnTo>
                <a:pt x="0" y="3055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23DAA-5C84-4DE1-B127-AC50C2253EE7}">
      <dsp:nvSpPr>
        <dsp:cNvPr id="0" name=""/>
        <dsp:cNvSpPr/>
      </dsp:nvSpPr>
      <dsp:spPr>
        <a:xfrm>
          <a:off x="689157" y="3356290"/>
          <a:ext cx="91440" cy="234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1B961-3C32-4356-8733-8FC378806EA1}">
      <dsp:nvSpPr>
        <dsp:cNvPr id="0" name=""/>
        <dsp:cNvSpPr/>
      </dsp:nvSpPr>
      <dsp:spPr>
        <a:xfrm>
          <a:off x="689157" y="2610480"/>
          <a:ext cx="91440" cy="234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2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7BBAF-BF26-4FD4-8B00-A87C9F68F6EC}">
      <dsp:nvSpPr>
        <dsp:cNvPr id="0" name=""/>
        <dsp:cNvSpPr/>
      </dsp:nvSpPr>
      <dsp:spPr>
        <a:xfrm>
          <a:off x="734877" y="1525573"/>
          <a:ext cx="3347149" cy="305594"/>
        </a:xfrm>
        <a:custGeom>
          <a:avLst/>
          <a:gdLst/>
          <a:ahLst/>
          <a:cxnLst/>
          <a:rect l="0" t="0" r="0" b="0"/>
          <a:pathLst>
            <a:path>
              <a:moveTo>
                <a:pt x="3347149" y="0"/>
              </a:moveTo>
              <a:lnTo>
                <a:pt x="3347149" y="230968"/>
              </a:lnTo>
              <a:lnTo>
                <a:pt x="0" y="230968"/>
              </a:lnTo>
              <a:lnTo>
                <a:pt x="0" y="3055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05784-1C99-462A-8CED-4D4AECC60E61}">
      <dsp:nvSpPr>
        <dsp:cNvPr id="0" name=""/>
        <dsp:cNvSpPr/>
      </dsp:nvSpPr>
      <dsp:spPr>
        <a:xfrm>
          <a:off x="3015942" y="688207"/>
          <a:ext cx="2132168" cy="8373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DB556-CA00-4FD3-81B7-38F2D90F9DA4}">
      <dsp:nvSpPr>
        <dsp:cNvPr id="0" name=""/>
        <dsp:cNvSpPr/>
      </dsp:nvSpPr>
      <dsp:spPr>
        <a:xfrm>
          <a:off x="3105448" y="773238"/>
          <a:ext cx="2132168" cy="837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Γενικός Διευθυντής</a:t>
          </a:r>
          <a:endParaRPr lang="el-GR" sz="1800" kern="1200" dirty="0"/>
        </a:p>
      </dsp:txBody>
      <dsp:txXfrm>
        <a:off x="3105448" y="773238"/>
        <a:ext cx="2132168" cy="837365"/>
      </dsp:txXfrm>
    </dsp:sp>
    <dsp:sp modelId="{D68926AF-3167-4875-B0EC-7E03BD4E6A5C}">
      <dsp:nvSpPr>
        <dsp:cNvPr id="0" name=""/>
        <dsp:cNvSpPr/>
      </dsp:nvSpPr>
      <dsp:spPr>
        <a:xfrm>
          <a:off x="4798" y="1831167"/>
          <a:ext cx="1460158" cy="779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66697-B9F3-4ABA-B423-109C9471202D}">
      <dsp:nvSpPr>
        <dsp:cNvPr id="0" name=""/>
        <dsp:cNvSpPr/>
      </dsp:nvSpPr>
      <dsp:spPr>
        <a:xfrm>
          <a:off x="94305" y="1916198"/>
          <a:ext cx="1460158" cy="779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Διευθυντής Οικονομικών</a:t>
          </a:r>
          <a:endParaRPr lang="el-GR" sz="1600" kern="1200" dirty="0"/>
        </a:p>
      </dsp:txBody>
      <dsp:txXfrm>
        <a:off x="94305" y="1916198"/>
        <a:ext cx="1460158" cy="779312"/>
      </dsp:txXfrm>
    </dsp:sp>
    <dsp:sp modelId="{F6E629BF-E791-4AF5-A7A7-4BF636E149B7}">
      <dsp:nvSpPr>
        <dsp:cNvPr id="0" name=""/>
        <dsp:cNvSpPr/>
      </dsp:nvSpPr>
      <dsp:spPr>
        <a:xfrm>
          <a:off x="332100" y="2844762"/>
          <a:ext cx="805555" cy="511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C827E-278C-4ACC-A8F3-6F27E2BFBCBF}">
      <dsp:nvSpPr>
        <dsp:cNvPr id="0" name=""/>
        <dsp:cNvSpPr/>
      </dsp:nvSpPr>
      <dsp:spPr>
        <a:xfrm>
          <a:off x="421606" y="2929793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/>
            <a:t>Υπεύθυνος Λογιστηρίου</a:t>
          </a:r>
          <a:endParaRPr lang="el-GR" sz="1000" kern="1200" dirty="0"/>
        </a:p>
      </dsp:txBody>
      <dsp:txXfrm>
        <a:off x="421606" y="2929793"/>
        <a:ext cx="805555" cy="511527"/>
      </dsp:txXfrm>
    </dsp:sp>
    <dsp:sp modelId="{D9B99D19-2D6A-40DE-BD6B-B00334CCD1A9}">
      <dsp:nvSpPr>
        <dsp:cNvPr id="0" name=""/>
        <dsp:cNvSpPr/>
      </dsp:nvSpPr>
      <dsp:spPr>
        <a:xfrm>
          <a:off x="332100" y="3590573"/>
          <a:ext cx="805555" cy="51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35253-6A68-4F65-B00B-0203B2CD08E7}">
      <dsp:nvSpPr>
        <dsp:cNvPr id="0" name=""/>
        <dsp:cNvSpPr/>
      </dsp:nvSpPr>
      <dsp:spPr>
        <a:xfrm>
          <a:off x="421606" y="3675603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421606" y="3675603"/>
        <a:ext cx="805555" cy="511527"/>
      </dsp:txXfrm>
    </dsp:sp>
    <dsp:sp modelId="{B18A6FA1-2BA9-4F59-831D-35103EF46B8F}">
      <dsp:nvSpPr>
        <dsp:cNvPr id="0" name=""/>
        <dsp:cNvSpPr/>
      </dsp:nvSpPr>
      <dsp:spPr>
        <a:xfrm>
          <a:off x="1969141" y="1831167"/>
          <a:ext cx="1469744" cy="749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98148-410D-4245-AC1D-8BC61E002D1D}">
      <dsp:nvSpPr>
        <dsp:cNvPr id="0" name=""/>
        <dsp:cNvSpPr/>
      </dsp:nvSpPr>
      <dsp:spPr>
        <a:xfrm>
          <a:off x="2058647" y="1916198"/>
          <a:ext cx="1469744" cy="749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Διευθυντής Μάρκετινγκ</a:t>
          </a:r>
          <a:endParaRPr lang="el-GR" sz="1600" kern="1200" dirty="0"/>
        </a:p>
      </dsp:txBody>
      <dsp:txXfrm>
        <a:off x="2058647" y="1916198"/>
        <a:ext cx="1469744" cy="749879"/>
      </dsp:txXfrm>
    </dsp:sp>
    <dsp:sp modelId="{5D8305F6-B5A4-4CBA-930E-5E1F6A43E48C}">
      <dsp:nvSpPr>
        <dsp:cNvPr id="0" name=""/>
        <dsp:cNvSpPr/>
      </dsp:nvSpPr>
      <dsp:spPr>
        <a:xfrm>
          <a:off x="1316668" y="2815329"/>
          <a:ext cx="805555" cy="511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8D695-5AA7-4FC9-9A1A-ECABF7B0EBA6}">
      <dsp:nvSpPr>
        <dsp:cNvPr id="0" name=""/>
        <dsp:cNvSpPr/>
      </dsp:nvSpPr>
      <dsp:spPr>
        <a:xfrm>
          <a:off x="1406174" y="290036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/>
            <a:t>Υπεύθυνος </a:t>
          </a:r>
          <a:r>
            <a:rPr lang="el-GR" sz="1000" kern="1200" dirty="0" err="1" smtClean="0"/>
            <a:t>Επ</a:t>
          </a:r>
          <a:r>
            <a:rPr lang="el-GR" sz="1000" kern="1200" dirty="0" smtClean="0"/>
            <a:t>. </a:t>
          </a:r>
          <a:r>
            <a:rPr lang="el-GR" sz="1000" kern="1200" dirty="0" err="1" smtClean="0"/>
            <a:t>Δημ</a:t>
          </a:r>
          <a:r>
            <a:rPr lang="el-GR" sz="1000" kern="1200" dirty="0" smtClean="0"/>
            <a:t>. Σχ.</a:t>
          </a:r>
          <a:endParaRPr lang="el-GR" sz="1000" kern="1200" dirty="0"/>
        </a:p>
      </dsp:txBody>
      <dsp:txXfrm>
        <a:off x="1406174" y="2900360"/>
        <a:ext cx="805555" cy="511527"/>
      </dsp:txXfrm>
    </dsp:sp>
    <dsp:sp modelId="{CF9C184B-A495-4E54-BB0C-4FF61048086A}">
      <dsp:nvSpPr>
        <dsp:cNvPr id="0" name=""/>
        <dsp:cNvSpPr/>
      </dsp:nvSpPr>
      <dsp:spPr>
        <a:xfrm>
          <a:off x="1316668" y="3561139"/>
          <a:ext cx="805555" cy="51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AF6E5-D131-461F-8934-33232CC29E3B}">
      <dsp:nvSpPr>
        <dsp:cNvPr id="0" name=""/>
        <dsp:cNvSpPr/>
      </dsp:nvSpPr>
      <dsp:spPr>
        <a:xfrm>
          <a:off x="1406174" y="364617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1406174" y="3646170"/>
        <a:ext cx="805555" cy="511527"/>
      </dsp:txXfrm>
    </dsp:sp>
    <dsp:sp modelId="{8F6B5AE2-AB79-4BF5-96BF-1C17475C1E4B}">
      <dsp:nvSpPr>
        <dsp:cNvPr id="0" name=""/>
        <dsp:cNvSpPr/>
      </dsp:nvSpPr>
      <dsp:spPr>
        <a:xfrm>
          <a:off x="2301235" y="2815329"/>
          <a:ext cx="805555" cy="511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B7830-91DA-46EA-826F-01A7A5457E7E}">
      <dsp:nvSpPr>
        <dsp:cNvPr id="0" name=""/>
        <dsp:cNvSpPr/>
      </dsp:nvSpPr>
      <dsp:spPr>
        <a:xfrm>
          <a:off x="2390742" y="290036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2390742" y="2900360"/>
        <a:ext cx="805555" cy="511527"/>
      </dsp:txXfrm>
    </dsp:sp>
    <dsp:sp modelId="{01BEB7BF-C444-45C5-A880-6E26186FBE70}">
      <dsp:nvSpPr>
        <dsp:cNvPr id="0" name=""/>
        <dsp:cNvSpPr/>
      </dsp:nvSpPr>
      <dsp:spPr>
        <a:xfrm>
          <a:off x="3285803" y="2815329"/>
          <a:ext cx="805555" cy="511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A9603-4B9F-4A82-9619-456AA786F6F4}">
      <dsp:nvSpPr>
        <dsp:cNvPr id="0" name=""/>
        <dsp:cNvSpPr/>
      </dsp:nvSpPr>
      <dsp:spPr>
        <a:xfrm>
          <a:off x="3375310" y="290036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3375310" y="2900360"/>
        <a:ext cx="805555" cy="511527"/>
      </dsp:txXfrm>
    </dsp:sp>
    <dsp:sp modelId="{A0E50896-A8C2-4FBF-A1A4-A076F385D55C}">
      <dsp:nvSpPr>
        <dsp:cNvPr id="0" name=""/>
        <dsp:cNvSpPr/>
      </dsp:nvSpPr>
      <dsp:spPr>
        <a:xfrm>
          <a:off x="5885244" y="1831167"/>
          <a:ext cx="1514081" cy="7480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1A8D8-95C5-4AA8-AE69-0DA4FC8A2F85}">
      <dsp:nvSpPr>
        <dsp:cNvPr id="0" name=""/>
        <dsp:cNvSpPr/>
      </dsp:nvSpPr>
      <dsp:spPr>
        <a:xfrm>
          <a:off x="5974750" y="1916198"/>
          <a:ext cx="1514081" cy="748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5974750" y="1916198"/>
        <a:ext cx="1514081" cy="748099"/>
      </dsp:txXfrm>
    </dsp:sp>
    <dsp:sp modelId="{2E3EE468-F761-4C99-9820-7776BD0B3C14}">
      <dsp:nvSpPr>
        <dsp:cNvPr id="0" name=""/>
        <dsp:cNvSpPr/>
      </dsp:nvSpPr>
      <dsp:spPr>
        <a:xfrm>
          <a:off x="4270371" y="2813549"/>
          <a:ext cx="805555" cy="511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9C430-F457-4FF1-A2BA-E9A3BD78386F}">
      <dsp:nvSpPr>
        <dsp:cNvPr id="0" name=""/>
        <dsp:cNvSpPr/>
      </dsp:nvSpPr>
      <dsp:spPr>
        <a:xfrm>
          <a:off x="4359877" y="289858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4359877" y="2898580"/>
        <a:ext cx="805555" cy="511527"/>
      </dsp:txXfrm>
    </dsp:sp>
    <dsp:sp modelId="{B77A3941-C416-4973-92DC-CA8EC82C4042}">
      <dsp:nvSpPr>
        <dsp:cNvPr id="0" name=""/>
        <dsp:cNvSpPr/>
      </dsp:nvSpPr>
      <dsp:spPr>
        <a:xfrm>
          <a:off x="5254939" y="2813549"/>
          <a:ext cx="805555" cy="511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BDD8E-5348-4E4C-83D5-439A0BA05485}">
      <dsp:nvSpPr>
        <dsp:cNvPr id="0" name=""/>
        <dsp:cNvSpPr/>
      </dsp:nvSpPr>
      <dsp:spPr>
        <a:xfrm>
          <a:off x="5344445" y="289858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5344445" y="2898580"/>
        <a:ext cx="805555" cy="511527"/>
      </dsp:txXfrm>
    </dsp:sp>
    <dsp:sp modelId="{A5527A83-8022-4974-914F-678319AD8A64}">
      <dsp:nvSpPr>
        <dsp:cNvPr id="0" name=""/>
        <dsp:cNvSpPr/>
      </dsp:nvSpPr>
      <dsp:spPr>
        <a:xfrm>
          <a:off x="6239507" y="2813549"/>
          <a:ext cx="805555" cy="511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BEEE5-7948-45D2-A372-787799CCD4CF}">
      <dsp:nvSpPr>
        <dsp:cNvPr id="0" name=""/>
        <dsp:cNvSpPr/>
      </dsp:nvSpPr>
      <dsp:spPr>
        <a:xfrm>
          <a:off x="6329013" y="289858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6329013" y="2898580"/>
        <a:ext cx="805555" cy="511527"/>
      </dsp:txXfrm>
    </dsp:sp>
    <dsp:sp modelId="{3A3AD464-F7E9-480D-8EB0-666DC19A8C03}">
      <dsp:nvSpPr>
        <dsp:cNvPr id="0" name=""/>
        <dsp:cNvSpPr/>
      </dsp:nvSpPr>
      <dsp:spPr>
        <a:xfrm>
          <a:off x="7224075" y="2813549"/>
          <a:ext cx="805555" cy="511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7FAD9-F841-4423-A237-EBEC150904F0}">
      <dsp:nvSpPr>
        <dsp:cNvPr id="0" name=""/>
        <dsp:cNvSpPr/>
      </dsp:nvSpPr>
      <dsp:spPr>
        <a:xfrm>
          <a:off x="7313581" y="289858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7313581" y="2898580"/>
        <a:ext cx="805555" cy="511527"/>
      </dsp:txXfrm>
    </dsp:sp>
    <dsp:sp modelId="{A95EB8AC-DB0F-4E5F-9CC3-D7C33B025AA4}">
      <dsp:nvSpPr>
        <dsp:cNvPr id="0" name=""/>
        <dsp:cNvSpPr/>
      </dsp:nvSpPr>
      <dsp:spPr>
        <a:xfrm>
          <a:off x="7224075" y="3559359"/>
          <a:ext cx="805555" cy="51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B80B0-6AAF-4B1D-B7A1-B13537198724}">
      <dsp:nvSpPr>
        <dsp:cNvPr id="0" name=""/>
        <dsp:cNvSpPr/>
      </dsp:nvSpPr>
      <dsp:spPr>
        <a:xfrm>
          <a:off x="7313581" y="364439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7313581" y="3644390"/>
        <a:ext cx="805555" cy="511527"/>
      </dsp:txXfrm>
    </dsp:sp>
    <dsp:sp modelId="{440B9A07-D7B9-46E9-AC6E-66EED96E992C}">
      <dsp:nvSpPr>
        <dsp:cNvPr id="0" name=""/>
        <dsp:cNvSpPr/>
      </dsp:nvSpPr>
      <dsp:spPr>
        <a:xfrm>
          <a:off x="7224075" y="4305169"/>
          <a:ext cx="805555" cy="51152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10152059-C5CA-4701-90DD-6979CF1B3C0E}">
      <dsp:nvSpPr>
        <dsp:cNvPr id="0" name=""/>
        <dsp:cNvSpPr/>
      </dsp:nvSpPr>
      <dsp:spPr>
        <a:xfrm>
          <a:off x="7313581" y="4390200"/>
          <a:ext cx="805555" cy="5115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7313581" y="4390200"/>
        <a:ext cx="805555" cy="511527"/>
      </dsp:txXfrm>
    </dsp:sp>
    <dsp:sp modelId="{52094214-2B69-453A-8E5E-53372349170F}">
      <dsp:nvSpPr>
        <dsp:cNvPr id="0" name=""/>
        <dsp:cNvSpPr/>
      </dsp:nvSpPr>
      <dsp:spPr>
        <a:xfrm>
          <a:off x="8208643" y="2813549"/>
          <a:ext cx="805555" cy="511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B3430-053A-493F-9A94-E2BDD02BDEA6}">
      <dsp:nvSpPr>
        <dsp:cNvPr id="0" name=""/>
        <dsp:cNvSpPr/>
      </dsp:nvSpPr>
      <dsp:spPr>
        <a:xfrm>
          <a:off x="8298149" y="2898580"/>
          <a:ext cx="805555" cy="51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8298149" y="2898580"/>
        <a:ext cx="805555" cy="51152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36BA4-99CB-4536-97EC-684413D1CD1C}">
      <dsp:nvSpPr>
        <dsp:cNvPr id="0" name=""/>
        <dsp:cNvSpPr/>
      </dsp:nvSpPr>
      <dsp:spPr>
        <a:xfrm>
          <a:off x="8005" y="1182135"/>
          <a:ext cx="2392761" cy="1435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3</a:t>
          </a:r>
          <a:r>
            <a:rPr lang="el-GR" sz="1600" kern="1200" baseline="30000" dirty="0" smtClean="0"/>
            <a:t>ο</a:t>
          </a:r>
          <a:r>
            <a:rPr lang="el-GR" sz="1600" kern="1200" dirty="0" smtClean="0"/>
            <a:t> Στάδιο: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Επιλογή Πρώτων Υλών</a:t>
          </a:r>
          <a:endParaRPr lang="el-GR" sz="1600" kern="1200" dirty="0"/>
        </a:p>
      </dsp:txBody>
      <dsp:txXfrm>
        <a:off x="8005" y="1182135"/>
        <a:ext cx="2392761" cy="1435656"/>
      </dsp:txXfrm>
    </dsp:sp>
    <dsp:sp modelId="{809E24AE-56C1-40F2-AABA-A3DB925992AC}">
      <dsp:nvSpPr>
        <dsp:cNvPr id="0" name=""/>
        <dsp:cNvSpPr/>
      </dsp:nvSpPr>
      <dsp:spPr>
        <a:xfrm>
          <a:off x="2611329" y="1603261"/>
          <a:ext cx="507265" cy="593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>
        <a:off x="2611329" y="1603261"/>
        <a:ext cx="507265" cy="593404"/>
      </dsp:txXfrm>
    </dsp:sp>
    <dsp:sp modelId="{918C97D8-9D9C-445A-8F67-4DA8D423AFCF}">
      <dsp:nvSpPr>
        <dsp:cNvPr id="0" name=""/>
        <dsp:cNvSpPr/>
      </dsp:nvSpPr>
      <dsp:spPr>
        <a:xfrm>
          <a:off x="3357871" y="1182135"/>
          <a:ext cx="2392761" cy="1435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4ο Στάδιο: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Εξεύρεση Κεφαλαίου – Έκδοση Μετοχών</a:t>
          </a:r>
          <a:endParaRPr lang="el-GR" sz="1600" kern="1200" dirty="0"/>
        </a:p>
      </dsp:txBody>
      <dsp:txXfrm>
        <a:off x="3357871" y="1182135"/>
        <a:ext cx="2392761" cy="1435656"/>
      </dsp:txXfrm>
    </dsp:sp>
    <dsp:sp modelId="{9FD1CC3E-7285-445D-ABD9-102F6AE93FDC}">
      <dsp:nvSpPr>
        <dsp:cNvPr id="0" name=""/>
        <dsp:cNvSpPr/>
      </dsp:nvSpPr>
      <dsp:spPr>
        <a:xfrm>
          <a:off x="5961195" y="1603261"/>
          <a:ext cx="507265" cy="593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>
        <a:off x="5961195" y="1603261"/>
        <a:ext cx="507265" cy="593404"/>
      </dsp:txXfrm>
    </dsp:sp>
    <dsp:sp modelId="{2B94EC81-FB5A-4623-877E-3F1A98177374}">
      <dsp:nvSpPr>
        <dsp:cNvPr id="0" name=""/>
        <dsp:cNvSpPr/>
      </dsp:nvSpPr>
      <dsp:spPr>
        <a:xfrm>
          <a:off x="6707737" y="1182135"/>
          <a:ext cx="2392761" cy="1435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5</a:t>
          </a:r>
          <a:r>
            <a:rPr lang="el-GR" sz="1600" kern="1200" baseline="30000" dirty="0" smtClean="0"/>
            <a:t>ο</a:t>
          </a:r>
          <a:r>
            <a:rPr lang="el-GR" sz="1600" kern="1200" dirty="0" smtClean="0"/>
            <a:t> Στάδιο: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Παρασκευή Προϊόντων (π.χ. μαρμελάδες, λικέρ κ.α.)</a:t>
          </a:r>
          <a:endParaRPr lang="el-GR" sz="1600" kern="1200" dirty="0"/>
        </a:p>
      </dsp:txBody>
      <dsp:txXfrm>
        <a:off x="6707737" y="1182135"/>
        <a:ext cx="2392761" cy="1435656"/>
      </dsp:txXfrm>
    </dsp:sp>
    <dsp:sp modelId="{0972020B-4E9E-4FF7-AA04-0072549BD299}">
      <dsp:nvSpPr>
        <dsp:cNvPr id="0" name=""/>
        <dsp:cNvSpPr/>
      </dsp:nvSpPr>
      <dsp:spPr>
        <a:xfrm rot="5400000">
          <a:off x="7650485" y="2785285"/>
          <a:ext cx="507265" cy="593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 rot="5400000">
        <a:off x="7650485" y="2785285"/>
        <a:ext cx="507265" cy="593404"/>
      </dsp:txXfrm>
    </dsp:sp>
    <dsp:sp modelId="{2D011C0A-E1DA-4776-AEC8-330135E67D57}">
      <dsp:nvSpPr>
        <dsp:cNvPr id="0" name=""/>
        <dsp:cNvSpPr/>
      </dsp:nvSpPr>
      <dsp:spPr>
        <a:xfrm>
          <a:off x="6707737" y="3574896"/>
          <a:ext cx="2392761" cy="1435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6</a:t>
          </a:r>
          <a:r>
            <a:rPr lang="el-GR" sz="1600" kern="1200" baseline="30000" dirty="0" smtClean="0"/>
            <a:t>ο</a:t>
          </a:r>
          <a:r>
            <a:rPr lang="el-GR" sz="1600" kern="1200" dirty="0" smtClean="0"/>
            <a:t> Στάδιο: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Συσκευασία</a:t>
          </a:r>
          <a:endParaRPr lang="el-GR" sz="1600" kern="1200" dirty="0"/>
        </a:p>
      </dsp:txBody>
      <dsp:txXfrm>
        <a:off x="6707737" y="3574896"/>
        <a:ext cx="2392761" cy="1435656"/>
      </dsp:txXfrm>
    </dsp:sp>
    <dsp:sp modelId="{29779AFC-0727-413E-80A0-ECA190C2BBE6}">
      <dsp:nvSpPr>
        <dsp:cNvPr id="0" name=""/>
        <dsp:cNvSpPr/>
      </dsp:nvSpPr>
      <dsp:spPr>
        <a:xfrm rot="10800000">
          <a:off x="5989908" y="3996022"/>
          <a:ext cx="507265" cy="593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 rot="10800000">
        <a:off x="5989908" y="3996022"/>
        <a:ext cx="507265" cy="593404"/>
      </dsp:txXfrm>
    </dsp:sp>
    <dsp:sp modelId="{0FF3CB17-7FEE-49AB-8035-D54C14E82CDA}">
      <dsp:nvSpPr>
        <dsp:cNvPr id="0" name=""/>
        <dsp:cNvSpPr/>
      </dsp:nvSpPr>
      <dsp:spPr>
        <a:xfrm>
          <a:off x="3357871" y="3574896"/>
          <a:ext cx="2392761" cy="1435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7</a:t>
          </a:r>
          <a:r>
            <a:rPr lang="el-GR" sz="1600" kern="1200" baseline="30000" dirty="0" smtClean="0"/>
            <a:t>ο</a:t>
          </a:r>
          <a:r>
            <a:rPr lang="el-GR" sz="1600" kern="1200" dirty="0" smtClean="0"/>
            <a:t> Στάδιο: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Δημιουργία Αφίσας για την παρουσίαση των προϊόντων και την έκθεση</a:t>
          </a:r>
          <a:endParaRPr lang="el-GR" sz="1600" kern="1200" dirty="0"/>
        </a:p>
      </dsp:txBody>
      <dsp:txXfrm>
        <a:off x="3357871" y="3574896"/>
        <a:ext cx="2392761" cy="143565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90FF8-7B42-4958-83B0-F3C945CC0F49}">
      <dsp:nvSpPr>
        <dsp:cNvPr id="0" name=""/>
        <dsp:cNvSpPr/>
      </dsp:nvSpPr>
      <dsp:spPr>
        <a:xfrm>
          <a:off x="0" y="0"/>
          <a:ext cx="8784976" cy="12382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700" kern="1200" dirty="0" smtClean="0"/>
            <a:t>περγαμόντο</a:t>
          </a:r>
          <a:endParaRPr lang="en-US" sz="5700" kern="1200" dirty="0"/>
        </a:p>
      </dsp:txBody>
      <dsp:txXfrm>
        <a:off x="1880820" y="0"/>
        <a:ext cx="6904155" cy="1238249"/>
      </dsp:txXfrm>
    </dsp:sp>
    <dsp:sp modelId="{D8BF7CE0-D2DF-4C42-ABCC-EB5E1A5B136C}">
      <dsp:nvSpPr>
        <dsp:cNvPr id="0" name=""/>
        <dsp:cNvSpPr/>
      </dsp:nvSpPr>
      <dsp:spPr>
        <a:xfrm>
          <a:off x="122928" y="0"/>
          <a:ext cx="1756995" cy="122944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3572" t="5000" r="3572" b="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C02A6-66F2-48A3-B0BD-2C0080D08D35}">
      <dsp:nvSpPr>
        <dsp:cNvPr id="0" name=""/>
        <dsp:cNvSpPr/>
      </dsp:nvSpPr>
      <dsp:spPr>
        <a:xfrm>
          <a:off x="0" y="1362074"/>
          <a:ext cx="8784976" cy="123825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700" kern="1200" dirty="0" smtClean="0"/>
            <a:t>κρασιού</a:t>
          </a:r>
          <a:endParaRPr lang="en-US" sz="5700" kern="1200" dirty="0"/>
        </a:p>
      </dsp:txBody>
      <dsp:txXfrm>
        <a:off x="1880820" y="1362074"/>
        <a:ext cx="6904155" cy="1238250"/>
      </dsp:txXfrm>
    </dsp:sp>
    <dsp:sp modelId="{55093E85-4BA4-465B-92F5-FE2036279974}">
      <dsp:nvSpPr>
        <dsp:cNvPr id="0" name=""/>
        <dsp:cNvSpPr/>
      </dsp:nvSpPr>
      <dsp:spPr>
        <a:xfrm rot="5400000">
          <a:off x="123824" y="1485899"/>
          <a:ext cx="1756995" cy="9906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356" b="35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54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90DF3-C84B-4114-B3BA-3166F37E4994}">
      <dsp:nvSpPr>
        <dsp:cNvPr id="0" name=""/>
        <dsp:cNvSpPr/>
      </dsp:nvSpPr>
      <dsp:spPr>
        <a:xfrm>
          <a:off x="0" y="2724149"/>
          <a:ext cx="8784976" cy="123825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700" kern="1200" dirty="0" err="1" smtClean="0"/>
            <a:t>νεράτζι</a:t>
          </a:r>
          <a:endParaRPr lang="en-US" sz="5700" kern="1200" dirty="0"/>
        </a:p>
      </dsp:txBody>
      <dsp:txXfrm>
        <a:off x="1880820" y="2724149"/>
        <a:ext cx="6904155" cy="1238250"/>
      </dsp:txXfrm>
    </dsp:sp>
    <dsp:sp modelId="{C7DED933-437F-4C77-98F0-1B39B953A037}">
      <dsp:nvSpPr>
        <dsp:cNvPr id="0" name=""/>
        <dsp:cNvSpPr/>
      </dsp:nvSpPr>
      <dsp:spPr>
        <a:xfrm>
          <a:off x="123824" y="2847974"/>
          <a:ext cx="1756995" cy="9906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2055" b="-1205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90FF8-7B42-4958-83B0-F3C945CC0F49}">
      <dsp:nvSpPr>
        <dsp:cNvPr id="0" name=""/>
        <dsp:cNvSpPr/>
      </dsp:nvSpPr>
      <dsp:spPr>
        <a:xfrm>
          <a:off x="0" y="0"/>
          <a:ext cx="8928992" cy="1238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700" kern="1200" dirty="0" smtClean="0"/>
            <a:t>περγαμόντο</a:t>
          </a:r>
          <a:endParaRPr lang="en-US" sz="5700" kern="1200" dirty="0"/>
        </a:p>
      </dsp:txBody>
      <dsp:txXfrm>
        <a:off x="1909623" y="0"/>
        <a:ext cx="7019368" cy="1238250"/>
      </dsp:txXfrm>
    </dsp:sp>
    <dsp:sp modelId="{D8BF7CE0-D2DF-4C42-ABCC-EB5E1A5B136C}">
      <dsp:nvSpPr>
        <dsp:cNvPr id="0" name=""/>
        <dsp:cNvSpPr/>
      </dsp:nvSpPr>
      <dsp:spPr>
        <a:xfrm>
          <a:off x="123824" y="123825"/>
          <a:ext cx="1785798" cy="990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9C02A6-66F2-48A3-B0BD-2C0080D08D35}">
      <dsp:nvSpPr>
        <dsp:cNvPr id="0" name=""/>
        <dsp:cNvSpPr/>
      </dsp:nvSpPr>
      <dsp:spPr>
        <a:xfrm>
          <a:off x="0" y="1362075"/>
          <a:ext cx="8928992" cy="1238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700" kern="1200" dirty="0" smtClean="0"/>
            <a:t>κυδώνι</a:t>
          </a:r>
          <a:endParaRPr lang="en-US" sz="5700" kern="1200" dirty="0"/>
        </a:p>
      </dsp:txBody>
      <dsp:txXfrm>
        <a:off x="1909623" y="1362075"/>
        <a:ext cx="7019368" cy="1238250"/>
      </dsp:txXfrm>
    </dsp:sp>
    <dsp:sp modelId="{55093E85-4BA4-465B-92F5-FE2036279974}">
      <dsp:nvSpPr>
        <dsp:cNvPr id="0" name=""/>
        <dsp:cNvSpPr/>
      </dsp:nvSpPr>
      <dsp:spPr>
        <a:xfrm>
          <a:off x="123824" y="1485900"/>
          <a:ext cx="1785798" cy="990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090DF3-C84B-4114-B3BA-3166F37E4994}">
      <dsp:nvSpPr>
        <dsp:cNvPr id="0" name=""/>
        <dsp:cNvSpPr/>
      </dsp:nvSpPr>
      <dsp:spPr>
        <a:xfrm>
          <a:off x="0" y="2724150"/>
          <a:ext cx="8928992" cy="1238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700" kern="1200" dirty="0" smtClean="0"/>
            <a:t>νεράντζι</a:t>
          </a:r>
          <a:endParaRPr lang="en-US" sz="5700" kern="1200" dirty="0"/>
        </a:p>
      </dsp:txBody>
      <dsp:txXfrm>
        <a:off x="1909623" y="2724150"/>
        <a:ext cx="7019368" cy="1238250"/>
      </dsp:txXfrm>
    </dsp:sp>
    <dsp:sp modelId="{C7DED933-437F-4C77-98F0-1B39B953A037}">
      <dsp:nvSpPr>
        <dsp:cNvPr id="0" name=""/>
        <dsp:cNvSpPr/>
      </dsp:nvSpPr>
      <dsp:spPr>
        <a:xfrm>
          <a:off x="123824" y="2847975"/>
          <a:ext cx="1785798" cy="990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134435-0D5D-4712-98BC-615E68380238}">
      <dsp:nvSpPr>
        <dsp:cNvPr id="0" name=""/>
        <dsp:cNvSpPr/>
      </dsp:nvSpPr>
      <dsp:spPr>
        <a:xfrm rot="16200000">
          <a:off x="1363" y="924248"/>
          <a:ext cx="3452711" cy="345271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Times New Roman" pitchFamily="18" charset="0"/>
              <a:cs typeface="Times New Roman" pitchFamily="18" charset="0"/>
            </a:rPr>
            <a:t>για τις υγιεινές συνθήκες διατροφής από την </a:t>
          </a:r>
          <a:r>
            <a:rPr lang="el-GR" sz="2100" b="1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ψυχολόγο</a:t>
          </a:r>
          <a:r>
            <a:rPr lang="el-GR" sz="2100" kern="1200" dirty="0" smtClean="0">
              <a:latin typeface="Times New Roman" pitchFamily="18" charset="0"/>
              <a:cs typeface="Times New Roman" pitchFamily="18" charset="0"/>
            </a:rPr>
            <a:t> του σχολείου</a:t>
          </a:r>
          <a:endParaRPr lang="el-GR" sz="2100" kern="1200" dirty="0"/>
        </a:p>
      </dsp:txBody>
      <dsp:txXfrm rot="16200000">
        <a:off x="1363" y="924248"/>
        <a:ext cx="3452711" cy="3452711"/>
      </dsp:txXfrm>
    </dsp:sp>
    <dsp:sp modelId="{17E2C997-8D92-4E04-B73C-C31690D7FA83}">
      <dsp:nvSpPr>
        <dsp:cNvPr id="0" name=""/>
        <dsp:cNvSpPr/>
      </dsp:nvSpPr>
      <dsp:spPr>
        <a:xfrm rot="5400000">
          <a:off x="3710213" y="924248"/>
          <a:ext cx="3452711" cy="345271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latin typeface="Times New Roman" pitchFamily="18" charset="0"/>
              <a:cs typeface="Times New Roman" pitchFamily="18" charset="0"/>
            </a:rPr>
            <a:t>από τον κ. </a:t>
          </a:r>
          <a:r>
            <a:rPr lang="el-GR" sz="2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Γεωργιάδη</a:t>
          </a:r>
          <a:r>
            <a:rPr lang="el-GR" sz="2100" kern="1200" dirty="0" smtClean="0">
              <a:latin typeface="Times New Roman" pitchFamily="18" charset="0"/>
              <a:cs typeface="Times New Roman" pitchFamily="18" charset="0"/>
            </a:rPr>
            <a:t> αναφορικά με τον ρόλο της διαφήμισης στη προώθηση των προϊόντων</a:t>
          </a:r>
          <a:endParaRPr lang="el-GR" sz="2100" kern="1200" dirty="0"/>
        </a:p>
      </dsp:txBody>
      <dsp:txXfrm rot="5400000">
        <a:off x="3710213" y="924248"/>
        <a:ext cx="3452711" cy="345271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49239-CAE3-460E-ADCF-495ED9B27DE7}">
      <dsp:nvSpPr>
        <dsp:cNvPr id="0" name=""/>
        <dsp:cNvSpPr/>
      </dsp:nvSpPr>
      <dsp:spPr>
        <a:xfrm>
          <a:off x="0" y="2416034"/>
          <a:ext cx="70922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1BF323-27F0-4B01-B839-43006958237E}">
      <dsp:nvSpPr>
        <dsp:cNvPr id="0" name=""/>
        <dsp:cNvSpPr/>
      </dsp:nvSpPr>
      <dsp:spPr>
        <a:xfrm>
          <a:off x="354267" y="137940"/>
          <a:ext cx="6500047" cy="25142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7650" tIns="0" rIns="18765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κ. Γεωργιάδη Παναγιώτη: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Υπεύθυνος Χορηγήσεων της ΕΤΕ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για την συνδρομή του ως Συμβούλου Επιχειρηματικότητας</a:t>
          </a:r>
          <a:endParaRPr lang="el-GR" sz="1600" kern="1200" dirty="0"/>
        </a:p>
      </dsp:txBody>
      <dsp:txXfrm>
        <a:off x="354267" y="137940"/>
        <a:ext cx="6500047" cy="2514253"/>
      </dsp:txXfrm>
    </dsp:sp>
    <dsp:sp modelId="{8974866A-71ED-4CE2-B29B-8FF4FAC96E00}">
      <dsp:nvSpPr>
        <dsp:cNvPr id="0" name=""/>
        <dsp:cNvSpPr/>
      </dsp:nvSpPr>
      <dsp:spPr>
        <a:xfrm>
          <a:off x="0" y="5120107"/>
          <a:ext cx="70922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135F0B-23C2-4924-8E74-FB82F136E22F}">
      <dsp:nvSpPr>
        <dsp:cNvPr id="0" name=""/>
        <dsp:cNvSpPr/>
      </dsp:nvSpPr>
      <dsp:spPr>
        <a:xfrm>
          <a:off x="354267" y="2905634"/>
          <a:ext cx="6523457" cy="245063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7650" tIns="0" rIns="18765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Επιμελητήριο </a:t>
          </a:r>
          <a:r>
            <a:rPr lang="el-GR" sz="1600" kern="1200" dirty="0" err="1" smtClean="0">
              <a:solidFill>
                <a:schemeClr val="tx1"/>
              </a:solidFill>
            </a:rPr>
            <a:t>Αιτ</a:t>
          </a:r>
          <a:r>
            <a:rPr lang="el-GR" sz="1600" kern="1200" dirty="0" smtClean="0">
              <a:solidFill>
                <a:schemeClr val="tx1"/>
              </a:solidFill>
            </a:rPr>
            <a:t>/</a:t>
          </a:r>
          <a:r>
            <a:rPr lang="el-GR" sz="1600" kern="1200" dirty="0" err="1" smtClean="0">
              <a:solidFill>
                <a:schemeClr val="tx1"/>
              </a:solidFill>
            </a:rPr>
            <a:t>νίας</a:t>
          </a:r>
          <a:r>
            <a:rPr lang="el-GR" sz="1600" kern="1200" dirty="0" smtClean="0">
              <a:solidFill>
                <a:schemeClr val="tx1"/>
              </a:solidFill>
            </a:rPr>
            <a:t> (κ. </a:t>
          </a:r>
          <a:r>
            <a:rPr lang="el-GR" sz="1600" kern="1200" dirty="0" err="1" smtClean="0">
              <a:solidFill>
                <a:schemeClr val="tx1"/>
              </a:solidFill>
            </a:rPr>
            <a:t>Ρόμπολας</a:t>
          </a:r>
          <a:r>
            <a:rPr lang="el-GR" sz="1600" kern="1200" dirty="0" smtClean="0">
              <a:solidFill>
                <a:schemeClr val="tx1"/>
              </a:solidFill>
            </a:rPr>
            <a:t>) – Δήμος Αγρινίου: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για την υποστήριξη της υλοποίησης των προγραμμάτων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Πρακτικής Άσκησης και Εικονικής Επιχείρησης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/>
        </a:p>
      </dsp:txBody>
      <dsp:txXfrm>
        <a:off x="354267" y="2905634"/>
        <a:ext cx="6523457" cy="24506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5D09D9-F3B6-4AA3-94B9-BAE3F09680F5}">
      <dsp:nvSpPr>
        <dsp:cNvPr id="0" name=""/>
        <dsp:cNvSpPr/>
      </dsp:nvSpPr>
      <dsp:spPr>
        <a:xfrm>
          <a:off x="0" y="41103"/>
          <a:ext cx="8856984" cy="95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b="1" kern="1200" dirty="0" smtClean="0"/>
            <a:t>ΕΚΠΑΙΔΕΥΤΙΚΟ ΠΡΟΓΡΑΜΜΑ</a:t>
          </a:r>
          <a:endParaRPr lang="el-GR" sz="3500" b="1" kern="1200" dirty="0"/>
        </a:p>
      </dsp:txBody>
      <dsp:txXfrm>
        <a:off x="0" y="41103"/>
        <a:ext cx="8856984" cy="954720"/>
      </dsp:txXfrm>
    </dsp:sp>
    <dsp:sp modelId="{72B8928C-7E54-46D1-B7D4-1297FFE2E7E6}">
      <dsp:nvSpPr>
        <dsp:cNvPr id="0" name=""/>
        <dsp:cNvSpPr/>
      </dsp:nvSpPr>
      <dsp:spPr>
        <a:xfrm>
          <a:off x="0" y="995823"/>
          <a:ext cx="8856984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4000" kern="1200" dirty="0" smtClean="0"/>
            <a:t>Βασίζεται στην αρχή: </a:t>
          </a:r>
          <a:r>
            <a:rPr lang="el-GR" sz="4000" b="1" kern="1200" dirty="0" smtClean="0">
              <a:solidFill>
                <a:schemeClr val="tx1"/>
              </a:solidFill>
            </a:rPr>
            <a:t>«</a:t>
          </a:r>
          <a:r>
            <a:rPr lang="el-GR" sz="4000" b="1" kern="1200" dirty="0" smtClean="0">
              <a:solidFill>
                <a:srgbClr val="FF0000"/>
              </a:solidFill>
            </a:rPr>
            <a:t>εκμάθηση μέσα από την πράξη</a:t>
          </a:r>
          <a:r>
            <a:rPr lang="el-GR" sz="4000" kern="1200" dirty="0" smtClean="0"/>
            <a:t>»</a:t>
          </a:r>
          <a:endParaRPr lang="el-GR" sz="4000" kern="1200" dirty="0"/>
        </a:p>
      </dsp:txBody>
      <dsp:txXfrm>
        <a:off x="0" y="995823"/>
        <a:ext cx="8856984" cy="1266840"/>
      </dsp:txXfrm>
    </dsp:sp>
    <dsp:sp modelId="{2FE5FF42-DC4B-4F34-89A5-D21C451AF5CB}">
      <dsp:nvSpPr>
        <dsp:cNvPr id="0" name=""/>
        <dsp:cNvSpPr/>
      </dsp:nvSpPr>
      <dsp:spPr>
        <a:xfrm>
          <a:off x="0" y="2262663"/>
          <a:ext cx="8856984" cy="95472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b="1" kern="1200" dirty="0" smtClean="0"/>
            <a:t>ΗΛΙΚΙΑΚΗ ΟΜΑΔΑ ΜΑΘΗΤΩΝ</a:t>
          </a:r>
          <a:endParaRPr lang="el-GR" sz="3500" b="1" kern="1200" dirty="0"/>
        </a:p>
      </dsp:txBody>
      <dsp:txXfrm>
        <a:off x="0" y="2262663"/>
        <a:ext cx="8856984" cy="954720"/>
      </dsp:txXfrm>
    </dsp:sp>
    <dsp:sp modelId="{651D138C-D9C9-41E0-A09B-85EB315460D7}">
      <dsp:nvSpPr>
        <dsp:cNvPr id="0" name=""/>
        <dsp:cNvSpPr/>
      </dsp:nvSpPr>
      <dsp:spPr>
        <a:xfrm>
          <a:off x="0" y="3217383"/>
          <a:ext cx="8856984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4000" kern="1200" dirty="0" smtClean="0"/>
            <a:t>Μαθητές ηλικίας </a:t>
          </a:r>
          <a:r>
            <a:rPr lang="el-GR" sz="4000" b="1" kern="1200" dirty="0" smtClean="0">
              <a:solidFill>
                <a:srgbClr val="B88800"/>
              </a:solidFill>
            </a:rPr>
            <a:t>15-18 ετών</a:t>
          </a:r>
          <a:endParaRPr lang="el-GR" sz="4000" b="1" kern="1200" dirty="0">
            <a:solidFill>
              <a:srgbClr val="B88800"/>
            </a:solidFill>
          </a:endParaRPr>
        </a:p>
      </dsp:txBody>
      <dsp:txXfrm>
        <a:off x="0" y="3217383"/>
        <a:ext cx="8856984" cy="844560"/>
      </dsp:txXfrm>
    </dsp:sp>
    <dsp:sp modelId="{E8FE45C2-292C-400F-BC25-1EDDDD822BAE}">
      <dsp:nvSpPr>
        <dsp:cNvPr id="0" name=""/>
        <dsp:cNvSpPr/>
      </dsp:nvSpPr>
      <dsp:spPr>
        <a:xfrm>
          <a:off x="0" y="4061943"/>
          <a:ext cx="8856984" cy="115475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100" kern="1200"/>
        </a:p>
      </dsp:txBody>
      <dsp:txXfrm>
        <a:off x="0" y="4061943"/>
        <a:ext cx="8856984" cy="11547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A537C0-B30F-416B-B7EC-58746620B606}">
      <dsp:nvSpPr>
        <dsp:cNvPr id="0" name=""/>
        <dsp:cNvSpPr/>
      </dsp:nvSpPr>
      <dsp:spPr>
        <a:xfrm>
          <a:off x="-643007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452F2-1EB7-438A-BCD1-C0FD654FB540}">
      <dsp:nvSpPr>
        <dsp:cNvPr id="0" name=""/>
        <dsp:cNvSpPr/>
      </dsp:nvSpPr>
      <dsp:spPr>
        <a:xfrm>
          <a:off x="789582" y="568863"/>
          <a:ext cx="8275914" cy="11377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30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rgbClr val="92D050"/>
              </a:solidFill>
            </a:rPr>
            <a:t>Μη κερδοσκοπικός </a:t>
          </a:r>
          <a:r>
            <a:rPr lang="el-GR" sz="2400" kern="1200" dirty="0" smtClean="0"/>
            <a:t>οργανισμός – Ιδρύθηκε τον Νοέμβριο του 2005</a:t>
          </a:r>
          <a:endParaRPr lang="el-GR" sz="2400" kern="1200" dirty="0"/>
        </a:p>
      </dsp:txBody>
      <dsp:txXfrm>
        <a:off x="789582" y="568863"/>
        <a:ext cx="8275914" cy="1137726"/>
      </dsp:txXfrm>
    </dsp:sp>
    <dsp:sp modelId="{8A11BB4B-BBD4-419E-B080-2999F74F1E86}">
      <dsp:nvSpPr>
        <dsp:cNvPr id="0" name=""/>
        <dsp:cNvSpPr/>
      </dsp:nvSpPr>
      <dsp:spPr>
        <a:xfrm>
          <a:off x="78503" y="426647"/>
          <a:ext cx="1422158" cy="14221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5A03EB-62E6-4C99-A6CF-9E64F36696E5}">
      <dsp:nvSpPr>
        <dsp:cNvPr id="0" name=""/>
        <dsp:cNvSpPr/>
      </dsp:nvSpPr>
      <dsp:spPr>
        <a:xfrm>
          <a:off x="1203145" y="2275452"/>
          <a:ext cx="7862351" cy="1137726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30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Αποτελεί μέλος του παγκόσμιου οργανισμού εκπαίδευσης και επιχειρηματικότητας </a:t>
          </a:r>
          <a:r>
            <a:rPr lang="en-US" sz="2400" b="1" kern="1200" dirty="0" smtClean="0">
              <a:solidFill>
                <a:srgbClr val="92D050"/>
              </a:solidFill>
            </a:rPr>
            <a:t>Junior Achievement Worldwide</a:t>
          </a:r>
          <a:endParaRPr lang="el-GR" sz="2400" b="1" kern="1200" dirty="0">
            <a:solidFill>
              <a:srgbClr val="92D050"/>
            </a:solidFill>
          </a:endParaRPr>
        </a:p>
      </dsp:txBody>
      <dsp:txXfrm>
        <a:off x="1203145" y="2275452"/>
        <a:ext cx="7862351" cy="1137726"/>
      </dsp:txXfrm>
    </dsp:sp>
    <dsp:sp modelId="{B773F5B3-7C91-4765-8897-7C4A70B8A03E}">
      <dsp:nvSpPr>
        <dsp:cNvPr id="0" name=""/>
        <dsp:cNvSpPr/>
      </dsp:nvSpPr>
      <dsp:spPr>
        <a:xfrm>
          <a:off x="492066" y="2133237"/>
          <a:ext cx="1422158" cy="14221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DBCE10-B2F7-4201-B372-A562172820AF}">
      <dsp:nvSpPr>
        <dsp:cNvPr id="0" name=""/>
        <dsp:cNvSpPr/>
      </dsp:nvSpPr>
      <dsp:spPr>
        <a:xfrm>
          <a:off x="789582" y="3982042"/>
          <a:ext cx="8275914" cy="113772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30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rgbClr val="B88800"/>
              </a:solidFill>
            </a:rPr>
            <a:t>Όραμα: </a:t>
          </a:r>
          <a:r>
            <a:rPr lang="el-GR" sz="2400" kern="1200" dirty="0" smtClean="0"/>
            <a:t>Βοήθεια στους νέους να δημιουργήσουν τις δικές τους </a:t>
          </a:r>
          <a:r>
            <a:rPr lang="el-GR" sz="2400" b="1" kern="1200" dirty="0" smtClean="0">
              <a:solidFill>
                <a:schemeClr val="bg1"/>
              </a:solidFill>
            </a:rPr>
            <a:t>θέσεις εργασίας </a:t>
          </a:r>
          <a:r>
            <a:rPr lang="el-GR" sz="2400" kern="1200" dirty="0" smtClean="0"/>
            <a:t>μέσω παγκόσμιων προγραμμάτων </a:t>
          </a:r>
          <a:r>
            <a:rPr lang="el-GR" sz="2400" b="1" kern="1200" dirty="0" smtClean="0">
              <a:solidFill>
                <a:schemeClr val="bg1"/>
              </a:solidFill>
            </a:rPr>
            <a:t>βιωματικής και συνεργατικής μάθησης</a:t>
          </a:r>
          <a:endParaRPr lang="el-GR" sz="2400" b="1" kern="1200" dirty="0">
            <a:solidFill>
              <a:schemeClr val="bg1"/>
            </a:solidFill>
          </a:endParaRPr>
        </a:p>
      </dsp:txBody>
      <dsp:txXfrm>
        <a:off x="789582" y="3982042"/>
        <a:ext cx="8275914" cy="1137726"/>
      </dsp:txXfrm>
    </dsp:sp>
    <dsp:sp modelId="{1CD1B2E2-F5A8-4146-B818-5C464186B1B1}">
      <dsp:nvSpPr>
        <dsp:cNvPr id="0" name=""/>
        <dsp:cNvSpPr/>
      </dsp:nvSpPr>
      <dsp:spPr>
        <a:xfrm>
          <a:off x="78503" y="3839826"/>
          <a:ext cx="1422158" cy="14221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957BCB-A4D1-445E-AA53-AD54AAC5AC8F}">
      <dsp:nvSpPr>
        <dsp:cNvPr id="0" name=""/>
        <dsp:cNvSpPr/>
      </dsp:nvSpPr>
      <dsp:spPr>
        <a:xfrm>
          <a:off x="1045" y="1262"/>
          <a:ext cx="9106413" cy="16066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kern="1200" dirty="0" smtClean="0"/>
            <a:t>Ο ΜΕΓΑΛΥΤΕΡΟΣ ΟΡΓΑΝΙΣΜΟΣ ΣΤΟΝ ΚΟΣΜΟ</a:t>
          </a:r>
          <a:endParaRPr lang="el-GR" sz="4200" kern="1200" dirty="0"/>
        </a:p>
      </dsp:txBody>
      <dsp:txXfrm>
        <a:off x="1045" y="1262"/>
        <a:ext cx="9106413" cy="1606614"/>
      </dsp:txXfrm>
    </dsp:sp>
    <dsp:sp modelId="{C3E0138A-27B7-47BD-923A-DFEEF5011975}">
      <dsp:nvSpPr>
        <dsp:cNvPr id="0" name=""/>
        <dsp:cNvSpPr/>
      </dsp:nvSpPr>
      <dsp:spPr>
        <a:xfrm>
          <a:off x="1045" y="1767276"/>
          <a:ext cx="5948591" cy="1606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ΕΦΑΡΜΟΓΗ ΠΡΟΓΡΑΜΜΑΤΩΝ ΕΠΙΧΕΙΡΗΜΑΤΙΚΟΤΗΤΑΣ ΣΤΗΝ ΕΚΠΑΙΔΕΥΣΗ</a:t>
          </a:r>
          <a:endParaRPr lang="el-GR" sz="3000" kern="1200" dirty="0"/>
        </a:p>
      </dsp:txBody>
      <dsp:txXfrm>
        <a:off x="1045" y="1767276"/>
        <a:ext cx="5948591" cy="1606614"/>
      </dsp:txXfrm>
    </dsp:sp>
    <dsp:sp modelId="{1635A7E0-D138-42AA-A213-1C8355977041}">
      <dsp:nvSpPr>
        <dsp:cNvPr id="0" name=""/>
        <dsp:cNvSpPr/>
      </dsp:nvSpPr>
      <dsp:spPr>
        <a:xfrm>
          <a:off x="1045" y="3533290"/>
          <a:ext cx="2913120" cy="1606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122 ΧΩΡΕΣ</a:t>
          </a:r>
          <a:endParaRPr lang="el-GR" sz="3000" kern="1200" dirty="0"/>
        </a:p>
      </dsp:txBody>
      <dsp:txXfrm>
        <a:off x="1045" y="3533290"/>
        <a:ext cx="2913120" cy="1606614"/>
      </dsp:txXfrm>
    </dsp:sp>
    <dsp:sp modelId="{A92020F1-5D25-44B1-9B36-D01174F7414B}">
      <dsp:nvSpPr>
        <dsp:cNvPr id="0" name=""/>
        <dsp:cNvSpPr/>
      </dsp:nvSpPr>
      <dsp:spPr>
        <a:xfrm>
          <a:off x="3036516" y="3533290"/>
          <a:ext cx="2913120" cy="1606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ΙΔΡΥΣΗ: 1919</a:t>
          </a:r>
          <a:endParaRPr lang="el-GR" sz="3000" kern="1200" dirty="0"/>
        </a:p>
      </dsp:txBody>
      <dsp:txXfrm>
        <a:off x="3036516" y="3533290"/>
        <a:ext cx="2913120" cy="1606614"/>
      </dsp:txXfrm>
    </dsp:sp>
    <dsp:sp modelId="{CB572B4F-928B-4EBD-B803-7CF0F068C7A9}">
      <dsp:nvSpPr>
        <dsp:cNvPr id="0" name=""/>
        <dsp:cNvSpPr/>
      </dsp:nvSpPr>
      <dsp:spPr>
        <a:xfrm>
          <a:off x="6194338" y="1767276"/>
          <a:ext cx="2913120" cy="1606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10 ΕΚΑΤΟΜΜΥΡΙΑ ΜΑΘΗΤΕΣ</a:t>
          </a:r>
          <a:endParaRPr lang="el-GR" sz="3000" kern="1200" dirty="0"/>
        </a:p>
      </dsp:txBody>
      <dsp:txXfrm>
        <a:off x="6194338" y="1767276"/>
        <a:ext cx="2913120" cy="1606614"/>
      </dsp:txXfrm>
    </dsp:sp>
    <dsp:sp modelId="{2B5D95A9-8F56-4230-8A47-A75A71FE6663}">
      <dsp:nvSpPr>
        <dsp:cNvPr id="0" name=""/>
        <dsp:cNvSpPr/>
      </dsp:nvSpPr>
      <dsp:spPr>
        <a:xfrm>
          <a:off x="6194338" y="3533290"/>
          <a:ext cx="2913120" cy="1606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ΕΤΗΣΙΕΣ ΔΡΑΣΕΙΣ</a:t>
          </a:r>
          <a:endParaRPr lang="el-GR" sz="3000" kern="1200" dirty="0"/>
        </a:p>
      </dsp:txBody>
      <dsp:txXfrm>
        <a:off x="6194338" y="3533290"/>
        <a:ext cx="2913120" cy="16066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313A0B-F784-4211-A113-C8ADA485F4D0}">
      <dsp:nvSpPr>
        <dsp:cNvPr id="0" name=""/>
        <dsp:cNvSpPr/>
      </dsp:nvSpPr>
      <dsp:spPr>
        <a:xfrm>
          <a:off x="887164" y="1286"/>
          <a:ext cx="2047130" cy="20471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3,5 </a:t>
          </a:r>
          <a:r>
            <a:rPr lang="el-GR" sz="1700" b="1" kern="1200" dirty="0" smtClean="0"/>
            <a:t>ΕΚΑΤΟΜΜΥΡΙΑ ΜΑΘΗΤΕΣ</a:t>
          </a:r>
          <a:endParaRPr lang="el-GR" sz="1700" b="1" kern="1200" dirty="0"/>
        </a:p>
      </dsp:txBody>
      <dsp:txXfrm>
        <a:off x="887164" y="1286"/>
        <a:ext cx="2047130" cy="2047130"/>
      </dsp:txXfrm>
    </dsp:sp>
    <dsp:sp modelId="{05D059B8-3421-446E-8D54-E98C979450E2}">
      <dsp:nvSpPr>
        <dsp:cNvPr id="0" name=""/>
        <dsp:cNvSpPr/>
      </dsp:nvSpPr>
      <dsp:spPr>
        <a:xfrm>
          <a:off x="1317061" y="2214644"/>
          <a:ext cx="1187335" cy="118733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1317061" y="2214644"/>
        <a:ext cx="1187335" cy="1187335"/>
      </dsp:txXfrm>
    </dsp:sp>
    <dsp:sp modelId="{35F1205F-E632-4C08-9191-4ACAE85071E6}">
      <dsp:nvSpPr>
        <dsp:cNvPr id="0" name=""/>
        <dsp:cNvSpPr/>
      </dsp:nvSpPr>
      <dsp:spPr>
        <a:xfrm>
          <a:off x="887164" y="3568206"/>
          <a:ext cx="2047130" cy="204713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i="0" kern="1200" dirty="0" smtClean="0"/>
            <a:t>38 ΧΩΡΕΣ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i="0" kern="1200" dirty="0" smtClean="0"/>
            <a:t>ΕΤΗΣΙΩΣ</a:t>
          </a:r>
          <a:endParaRPr lang="el-GR" sz="1700" b="1" i="0" kern="1200" dirty="0"/>
        </a:p>
      </dsp:txBody>
      <dsp:txXfrm>
        <a:off x="887164" y="3568206"/>
        <a:ext cx="2047130" cy="2047130"/>
      </dsp:txXfrm>
    </dsp:sp>
    <dsp:sp modelId="{3F211AF8-218D-495E-96AD-C8352075093B}">
      <dsp:nvSpPr>
        <dsp:cNvPr id="0" name=""/>
        <dsp:cNvSpPr/>
      </dsp:nvSpPr>
      <dsp:spPr>
        <a:xfrm>
          <a:off x="3241364" y="2427545"/>
          <a:ext cx="650987" cy="76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3241364" y="2427545"/>
        <a:ext cx="650987" cy="761532"/>
      </dsp:txXfrm>
    </dsp:sp>
    <dsp:sp modelId="{A0481313-BAAB-40C1-A84B-86BC455D1451}">
      <dsp:nvSpPr>
        <dsp:cNvPr id="0" name=""/>
        <dsp:cNvSpPr/>
      </dsp:nvSpPr>
      <dsp:spPr>
        <a:xfrm>
          <a:off x="4162573" y="761181"/>
          <a:ext cx="4094261" cy="409426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b="1" kern="1200" dirty="0" smtClean="0"/>
            <a:t>ΤΟ ΜΕΓΑΛΥΤΕΡΟ ΑΠΟ ΤΑ 6 ΠΕΡΙΦΕΡΕΙΑΚΑ ΚΕΝΤΡΑ</a:t>
          </a:r>
          <a:endParaRPr lang="el-GR" sz="3500" b="1" kern="1200" dirty="0"/>
        </a:p>
      </dsp:txBody>
      <dsp:txXfrm>
        <a:off x="4162573" y="761181"/>
        <a:ext cx="4094261" cy="40942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A3E9ED-7631-4339-A238-A8FE9E5E6F09}">
      <dsp:nvSpPr>
        <dsp:cNvPr id="0" name=""/>
        <dsp:cNvSpPr/>
      </dsp:nvSpPr>
      <dsp:spPr>
        <a:xfrm rot="16200000">
          <a:off x="-336134" y="340620"/>
          <a:ext cx="4997152" cy="431591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6665" bIns="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500" b="1" kern="1200" dirty="0" smtClean="0">
              <a:solidFill>
                <a:srgbClr val="92D050"/>
              </a:solidFill>
            </a:rPr>
            <a:t>ΠΛΑΙΣΙΩΣΗ</a:t>
          </a:r>
          <a:endParaRPr lang="el-GR" sz="4500" b="1" kern="1200" dirty="0">
            <a:solidFill>
              <a:srgbClr val="92D050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500" kern="1200" dirty="0" smtClean="0"/>
            <a:t>Υπεύθυνος Εκπαιδευτικός</a:t>
          </a:r>
          <a:endParaRPr lang="el-GR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500" kern="1200" dirty="0" smtClean="0"/>
            <a:t>Στέλεχος Επιχείρησης</a:t>
          </a:r>
          <a:endParaRPr lang="el-GR" sz="3500" kern="1200" dirty="0"/>
        </a:p>
      </dsp:txBody>
      <dsp:txXfrm rot="16200000">
        <a:off x="-336134" y="340620"/>
        <a:ext cx="4997152" cy="4315910"/>
      </dsp:txXfrm>
    </dsp:sp>
    <dsp:sp modelId="{F34C7F91-F30C-425B-9640-A0117E74A757}">
      <dsp:nvSpPr>
        <dsp:cNvPr id="0" name=""/>
        <dsp:cNvSpPr/>
      </dsp:nvSpPr>
      <dsp:spPr>
        <a:xfrm rot="16200000">
          <a:off x="4303470" y="340620"/>
          <a:ext cx="4997152" cy="4315910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6665" bIns="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500" b="1" kern="1200" dirty="0" smtClean="0">
              <a:solidFill>
                <a:srgbClr val="C00000"/>
              </a:solidFill>
            </a:rPr>
            <a:t>ΕΓΚΡΙΣΗ ΥΠΠΕΘ</a:t>
          </a:r>
          <a:endParaRPr lang="el-GR" sz="4500" b="1" kern="1200" dirty="0">
            <a:solidFill>
              <a:srgbClr val="C00000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500" kern="1200" dirty="0" smtClean="0"/>
            <a:t>Εντός ωρολογίου προγράμματος</a:t>
          </a:r>
          <a:endParaRPr lang="el-GR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500" kern="1200" dirty="0" smtClean="0"/>
            <a:t>Στο πλαίσιο </a:t>
          </a:r>
          <a:r>
            <a:rPr lang="en-US" sz="3500" kern="1200" dirty="0" smtClean="0"/>
            <a:t>Project</a:t>
          </a:r>
          <a:endParaRPr lang="el-GR" sz="3500" kern="1200" dirty="0"/>
        </a:p>
      </dsp:txBody>
      <dsp:txXfrm rot="16200000">
        <a:off x="4303470" y="340620"/>
        <a:ext cx="4997152" cy="43159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55C4C-3571-47DD-8E2B-AF48F9905B6B}">
      <dsp:nvSpPr>
        <dsp:cNvPr id="0" name=""/>
        <dsp:cNvSpPr/>
      </dsp:nvSpPr>
      <dsp:spPr>
        <a:xfrm>
          <a:off x="0" y="0"/>
          <a:ext cx="9036496" cy="1822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ΒΙΩΜΑΤΙΚΗ ΕΜΠΕΙΡΙΑ ΜΑΘΗΣΗΣ</a:t>
          </a:r>
          <a:endParaRPr lang="el-GR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Στήσιμο Επιχείρησης - Δημιουργία Επιχειρηματικού Σχεδίου</a:t>
          </a: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Διαμοιρασμός Ρόλων - Αρμοδιοτήτων</a:t>
          </a:r>
          <a:endParaRPr lang="el-GR" sz="2300" kern="1200" dirty="0"/>
        </a:p>
      </dsp:txBody>
      <dsp:txXfrm>
        <a:off x="1989569" y="0"/>
        <a:ext cx="7046926" cy="1822702"/>
      </dsp:txXfrm>
    </dsp:sp>
    <dsp:sp modelId="{7ACD75A4-7B9A-4C11-B6E3-53FBFE1A4A1F}">
      <dsp:nvSpPr>
        <dsp:cNvPr id="0" name=""/>
        <dsp:cNvSpPr/>
      </dsp:nvSpPr>
      <dsp:spPr>
        <a:xfrm>
          <a:off x="120117" y="182270"/>
          <a:ext cx="1931605" cy="14581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02D1D4-6840-4983-AAC0-FB9657E83600}">
      <dsp:nvSpPr>
        <dsp:cNvPr id="0" name=""/>
        <dsp:cNvSpPr/>
      </dsp:nvSpPr>
      <dsp:spPr>
        <a:xfrm>
          <a:off x="0" y="2004972"/>
          <a:ext cx="9036496" cy="1822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ΑΝΑΠΤΥΞΗ ΥΠΕΥΘΥΝΟΤΗΤΑΣ</a:t>
          </a:r>
          <a:endParaRPr lang="el-GR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Ανάληψη ευθυνών - ρίσκων</a:t>
          </a: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Λογοδοσία στους μετόχους</a:t>
          </a:r>
          <a:endParaRPr lang="el-GR" sz="2300" kern="1200" dirty="0"/>
        </a:p>
      </dsp:txBody>
      <dsp:txXfrm>
        <a:off x="1989569" y="2004972"/>
        <a:ext cx="7046926" cy="1822702"/>
      </dsp:txXfrm>
    </dsp:sp>
    <dsp:sp modelId="{12C330CB-5110-4C31-8C05-3238C5A0EE32}">
      <dsp:nvSpPr>
        <dsp:cNvPr id="0" name=""/>
        <dsp:cNvSpPr/>
      </dsp:nvSpPr>
      <dsp:spPr>
        <a:xfrm>
          <a:off x="182270" y="2187243"/>
          <a:ext cx="1807299" cy="14581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51B8B6-3F6A-4164-989A-7F819CFD47B9}">
      <dsp:nvSpPr>
        <dsp:cNvPr id="0" name=""/>
        <dsp:cNvSpPr/>
      </dsp:nvSpPr>
      <dsp:spPr>
        <a:xfrm>
          <a:off x="0" y="4009945"/>
          <a:ext cx="9036496" cy="1822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ΠΡΟ-ΕΠΑΓΓΕΛΜΑΤΙΚΕΣ ΔΕΞΙΟΤΗΤΕΣ</a:t>
          </a:r>
          <a:endParaRPr lang="el-GR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Κατανόηση λειτουργίας επιχείρησης –                      αυτό-απασχόλησης</a:t>
          </a:r>
          <a:endParaRPr lang="el-G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Συνεργασία – Επίλυση Προβλημάτων</a:t>
          </a:r>
          <a:endParaRPr lang="el-GR" sz="2300" kern="1200" dirty="0"/>
        </a:p>
      </dsp:txBody>
      <dsp:txXfrm>
        <a:off x="1989569" y="4009945"/>
        <a:ext cx="7046926" cy="1822702"/>
      </dsp:txXfrm>
    </dsp:sp>
    <dsp:sp modelId="{1D21B411-065A-44ED-BDE7-9F914CB7532F}">
      <dsp:nvSpPr>
        <dsp:cNvPr id="0" name=""/>
        <dsp:cNvSpPr/>
      </dsp:nvSpPr>
      <dsp:spPr>
        <a:xfrm>
          <a:off x="182270" y="4192215"/>
          <a:ext cx="1807299" cy="14581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1DC78A-C011-41AA-ABB4-F13AB0A39564}">
      <dsp:nvSpPr>
        <dsp:cNvPr id="0" name=""/>
        <dsp:cNvSpPr/>
      </dsp:nvSpPr>
      <dsp:spPr>
        <a:xfrm>
          <a:off x="8779284" y="2783656"/>
          <a:ext cx="253522" cy="2535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FF027-2570-4D37-AF3C-2D8AA46FA80A}">
      <dsp:nvSpPr>
        <dsp:cNvPr id="0" name=""/>
        <dsp:cNvSpPr/>
      </dsp:nvSpPr>
      <dsp:spPr>
        <a:xfrm>
          <a:off x="8314640" y="2783656"/>
          <a:ext cx="253522" cy="2535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FDB2A-CF2B-49E1-B011-821E3C383322}">
      <dsp:nvSpPr>
        <dsp:cNvPr id="0" name=""/>
        <dsp:cNvSpPr/>
      </dsp:nvSpPr>
      <dsp:spPr>
        <a:xfrm>
          <a:off x="7849997" y="2783656"/>
          <a:ext cx="253522" cy="2535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34782-9111-4F3F-82EF-D096E8A541E8}">
      <dsp:nvSpPr>
        <dsp:cNvPr id="0" name=""/>
        <dsp:cNvSpPr/>
      </dsp:nvSpPr>
      <dsp:spPr>
        <a:xfrm>
          <a:off x="7386237" y="2783656"/>
          <a:ext cx="253522" cy="2535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8B7CD-25F4-4967-8C99-6FBB947F7A9C}">
      <dsp:nvSpPr>
        <dsp:cNvPr id="0" name=""/>
        <dsp:cNvSpPr/>
      </dsp:nvSpPr>
      <dsp:spPr>
        <a:xfrm>
          <a:off x="6921593" y="2783656"/>
          <a:ext cx="253522" cy="2535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DD42F-AF18-450E-B0CF-F2E545AEC989}">
      <dsp:nvSpPr>
        <dsp:cNvPr id="0" name=""/>
        <dsp:cNvSpPr/>
      </dsp:nvSpPr>
      <dsp:spPr>
        <a:xfrm>
          <a:off x="6203427" y="2656896"/>
          <a:ext cx="507044" cy="507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34A7D-4EA1-4A4D-84A2-0EBAC48C2ADA}">
      <dsp:nvSpPr>
        <dsp:cNvPr id="0" name=""/>
        <dsp:cNvSpPr/>
      </dsp:nvSpPr>
      <dsp:spPr>
        <a:xfrm>
          <a:off x="8365875" y="2259940"/>
          <a:ext cx="253522" cy="2535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AC271-E551-4E28-A412-1D4DC2698FE3}">
      <dsp:nvSpPr>
        <dsp:cNvPr id="0" name=""/>
        <dsp:cNvSpPr/>
      </dsp:nvSpPr>
      <dsp:spPr>
        <a:xfrm>
          <a:off x="8365875" y="3311124"/>
          <a:ext cx="253522" cy="2535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57E90-6A58-445E-B7A0-64AD68133FF9}">
      <dsp:nvSpPr>
        <dsp:cNvPr id="0" name=""/>
        <dsp:cNvSpPr/>
      </dsp:nvSpPr>
      <dsp:spPr>
        <a:xfrm>
          <a:off x="8592013" y="2487606"/>
          <a:ext cx="253522" cy="2535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67B51-5FD7-4FDB-B4AD-0E1391FB55C9}">
      <dsp:nvSpPr>
        <dsp:cNvPr id="0" name=""/>
        <dsp:cNvSpPr/>
      </dsp:nvSpPr>
      <dsp:spPr>
        <a:xfrm>
          <a:off x="8607030" y="3084709"/>
          <a:ext cx="253522" cy="2535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42DC0-5706-42C6-9AD1-D89CAB92DC8F}">
      <dsp:nvSpPr>
        <dsp:cNvPr id="0" name=""/>
        <dsp:cNvSpPr/>
      </dsp:nvSpPr>
      <dsp:spPr>
        <a:xfrm>
          <a:off x="3426166" y="1626978"/>
          <a:ext cx="2567023" cy="25672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/>
            <a:t>Είσοδος Αγοράς Εργασίας</a:t>
          </a:r>
          <a:endParaRPr lang="el-GR" sz="3500" kern="1200" dirty="0"/>
        </a:p>
      </dsp:txBody>
      <dsp:txXfrm>
        <a:off x="3426166" y="1626978"/>
        <a:ext cx="2567023" cy="2567289"/>
      </dsp:txXfrm>
    </dsp:sp>
    <dsp:sp modelId="{B2BEEF9A-5A19-4B66-A949-9B8D9B7323CE}">
      <dsp:nvSpPr>
        <dsp:cNvPr id="0" name=""/>
        <dsp:cNvSpPr/>
      </dsp:nvSpPr>
      <dsp:spPr>
        <a:xfrm>
          <a:off x="3234478" y="1407652"/>
          <a:ext cx="507044" cy="5074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2EA07-AE0D-4230-A552-C779A0DA4918}">
      <dsp:nvSpPr>
        <dsp:cNvPr id="0" name=""/>
        <dsp:cNvSpPr/>
      </dsp:nvSpPr>
      <dsp:spPr>
        <a:xfrm>
          <a:off x="2909405" y="1139956"/>
          <a:ext cx="253522" cy="2535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A19D6-AE77-4308-8374-23B51DBEA20D}">
      <dsp:nvSpPr>
        <dsp:cNvPr id="0" name=""/>
        <dsp:cNvSpPr/>
      </dsp:nvSpPr>
      <dsp:spPr>
        <a:xfrm>
          <a:off x="2367909" y="1139956"/>
          <a:ext cx="253522" cy="2535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6F5C7-2633-4CAC-AD09-14A02454816F}">
      <dsp:nvSpPr>
        <dsp:cNvPr id="0" name=""/>
        <dsp:cNvSpPr/>
      </dsp:nvSpPr>
      <dsp:spPr>
        <a:xfrm>
          <a:off x="1826414" y="1139956"/>
          <a:ext cx="253522" cy="2535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94CF7-FE52-4F4F-8FB3-9D2736100174}">
      <dsp:nvSpPr>
        <dsp:cNvPr id="0" name=""/>
        <dsp:cNvSpPr/>
      </dsp:nvSpPr>
      <dsp:spPr>
        <a:xfrm>
          <a:off x="1284919" y="1139956"/>
          <a:ext cx="253522" cy="2535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8475B-8098-4050-AD0B-41B0CB4B3BED}">
      <dsp:nvSpPr>
        <dsp:cNvPr id="0" name=""/>
        <dsp:cNvSpPr/>
      </dsp:nvSpPr>
      <dsp:spPr>
        <a:xfrm>
          <a:off x="742540" y="1139956"/>
          <a:ext cx="253522" cy="2535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7BCCF-BD06-469A-A8FE-3E984FD5D356}">
      <dsp:nvSpPr>
        <dsp:cNvPr id="0" name=""/>
        <dsp:cNvSpPr/>
      </dsp:nvSpPr>
      <dsp:spPr>
        <a:xfrm>
          <a:off x="201045" y="1139956"/>
          <a:ext cx="253522" cy="2535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937EF-7396-44BB-82D9-E3A1D7F9BAE9}">
      <dsp:nvSpPr>
        <dsp:cNvPr id="0" name=""/>
        <dsp:cNvSpPr/>
      </dsp:nvSpPr>
      <dsp:spPr>
        <a:xfrm>
          <a:off x="199278" y="485729"/>
          <a:ext cx="2971598" cy="652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chemeClr val="bg1"/>
              </a:solidFill>
            </a:rPr>
            <a:t>Απόκτηση γνώσεων</a:t>
          </a:r>
          <a:endParaRPr lang="el-GR" sz="2300" b="1" kern="1200" dirty="0">
            <a:solidFill>
              <a:schemeClr val="bg1"/>
            </a:solidFill>
          </a:endParaRPr>
        </a:p>
      </dsp:txBody>
      <dsp:txXfrm>
        <a:off x="199278" y="485729"/>
        <a:ext cx="2971598" cy="652142"/>
      </dsp:txXfrm>
    </dsp:sp>
    <dsp:sp modelId="{BE685B42-8C2A-4655-B8E2-1F008CB277FC}">
      <dsp:nvSpPr>
        <dsp:cNvPr id="0" name=""/>
        <dsp:cNvSpPr/>
      </dsp:nvSpPr>
      <dsp:spPr>
        <a:xfrm>
          <a:off x="2708000" y="2656896"/>
          <a:ext cx="507044" cy="507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2E660-6C55-4709-B958-D6F202AB08AE}">
      <dsp:nvSpPr>
        <dsp:cNvPr id="0" name=""/>
        <dsp:cNvSpPr/>
      </dsp:nvSpPr>
      <dsp:spPr>
        <a:xfrm>
          <a:off x="2206256" y="2783656"/>
          <a:ext cx="253522" cy="2535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5343C-069C-494E-9A53-39CEDA73142B}">
      <dsp:nvSpPr>
        <dsp:cNvPr id="0" name=""/>
        <dsp:cNvSpPr/>
      </dsp:nvSpPr>
      <dsp:spPr>
        <a:xfrm>
          <a:off x="1705395" y="2783656"/>
          <a:ext cx="253522" cy="2535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5D6FC-809F-4590-BE11-98BC5F58C002}">
      <dsp:nvSpPr>
        <dsp:cNvPr id="0" name=""/>
        <dsp:cNvSpPr/>
      </dsp:nvSpPr>
      <dsp:spPr>
        <a:xfrm>
          <a:off x="1203650" y="2783656"/>
          <a:ext cx="253522" cy="2535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0FCCE-4D38-4777-8864-CFAE04CED687}">
      <dsp:nvSpPr>
        <dsp:cNvPr id="0" name=""/>
        <dsp:cNvSpPr/>
      </dsp:nvSpPr>
      <dsp:spPr>
        <a:xfrm>
          <a:off x="702789" y="2783656"/>
          <a:ext cx="253522" cy="2535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C69B2-C91C-457B-8F12-E885F91B6AE5}">
      <dsp:nvSpPr>
        <dsp:cNvPr id="0" name=""/>
        <dsp:cNvSpPr/>
      </dsp:nvSpPr>
      <dsp:spPr>
        <a:xfrm>
          <a:off x="201045" y="2783656"/>
          <a:ext cx="253522" cy="2535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FF568-2206-46BD-AA6C-435555455D9D}">
      <dsp:nvSpPr>
        <dsp:cNvPr id="0" name=""/>
        <dsp:cNvSpPr/>
      </dsp:nvSpPr>
      <dsp:spPr>
        <a:xfrm>
          <a:off x="3689" y="2134849"/>
          <a:ext cx="2638428" cy="652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chemeClr val="bg1"/>
              </a:solidFill>
            </a:rPr>
            <a:t>Ανάπτυξη δεξιοτήτων</a:t>
          </a:r>
          <a:endParaRPr lang="el-GR" sz="2300" b="1" kern="1200" dirty="0">
            <a:solidFill>
              <a:schemeClr val="bg1"/>
            </a:solidFill>
          </a:endParaRPr>
        </a:p>
      </dsp:txBody>
      <dsp:txXfrm>
        <a:off x="3689" y="2134849"/>
        <a:ext cx="2638428" cy="652142"/>
      </dsp:txXfrm>
    </dsp:sp>
    <dsp:sp modelId="{DA94CC05-398D-4472-BD51-B3F3BB9CC6A9}">
      <dsp:nvSpPr>
        <dsp:cNvPr id="0" name=""/>
        <dsp:cNvSpPr/>
      </dsp:nvSpPr>
      <dsp:spPr>
        <a:xfrm>
          <a:off x="3234478" y="3885293"/>
          <a:ext cx="507044" cy="5074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B0355-4970-4652-BD2C-E41323945809}">
      <dsp:nvSpPr>
        <dsp:cNvPr id="0" name=""/>
        <dsp:cNvSpPr/>
      </dsp:nvSpPr>
      <dsp:spPr>
        <a:xfrm>
          <a:off x="2909405" y="4401920"/>
          <a:ext cx="253522" cy="2535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670CB-D89B-4704-A3DD-7A584B963DFF}">
      <dsp:nvSpPr>
        <dsp:cNvPr id="0" name=""/>
        <dsp:cNvSpPr/>
      </dsp:nvSpPr>
      <dsp:spPr>
        <a:xfrm>
          <a:off x="2367909" y="4401920"/>
          <a:ext cx="253522" cy="2535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AD398-8A3E-4A77-8437-0FF648FB929C}">
      <dsp:nvSpPr>
        <dsp:cNvPr id="0" name=""/>
        <dsp:cNvSpPr/>
      </dsp:nvSpPr>
      <dsp:spPr>
        <a:xfrm>
          <a:off x="1826414" y="4401920"/>
          <a:ext cx="253522" cy="2535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FA3D6-93D3-4967-AC64-994DD7FAE21F}">
      <dsp:nvSpPr>
        <dsp:cNvPr id="0" name=""/>
        <dsp:cNvSpPr/>
      </dsp:nvSpPr>
      <dsp:spPr>
        <a:xfrm>
          <a:off x="1284919" y="4401920"/>
          <a:ext cx="253522" cy="2535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42C26-BC4A-44B0-872A-D87E95796252}">
      <dsp:nvSpPr>
        <dsp:cNvPr id="0" name=""/>
        <dsp:cNvSpPr/>
      </dsp:nvSpPr>
      <dsp:spPr>
        <a:xfrm>
          <a:off x="742540" y="4401920"/>
          <a:ext cx="253522" cy="2535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41F55-9D95-4C38-AB5A-030F5DA12105}">
      <dsp:nvSpPr>
        <dsp:cNvPr id="0" name=""/>
        <dsp:cNvSpPr/>
      </dsp:nvSpPr>
      <dsp:spPr>
        <a:xfrm>
          <a:off x="201045" y="4401920"/>
          <a:ext cx="253522" cy="2535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9AC98-66B4-4412-B390-84C2F7E4881B}">
      <dsp:nvSpPr>
        <dsp:cNvPr id="0" name=""/>
        <dsp:cNvSpPr/>
      </dsp:nvSpPr>
      <dsp:spPr>
        <a:xfrm>
          <a:off x="199278" y="3747275"/>
          <a:ext cx="2971598" cy="652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chemeClr val="bg1"/>
              </a:solidFill>
            </a:rPr>
            <a:t>Συλλογή Εμπειριών</a:t>
          </a:r>
          <a:endParaRPr lang="el-GR" sz="2300" b="1" kern="1200" dirty="0">
            <a:solidFill>
              <a:schemeClr val="bg1"/>
            </a:solidFill>
          </a:endParaRPr>
        </a:p>
      </dsp:txBody>
      <dsp:txXfrm>
        <a:off x="199278" y="3747275"/>
        <a:ext cx="2971598" cy="65214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753841-4931-48AF-81DF-C452058DA78E}">
      <dsp:nvSpPr>
        <dsp:cNvPr id="0" name=""/>
        <dsp:cNvSpPr/>
      </dsp:nvSpPr>
      <dsp:spPr>
        <a:xfrm>
          <a:off x="409466" y="2595"/>
          <a:ext cx="2567988" cy="1540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Ανάπτυξη Δημιουργικής Σκέψης</a:t>
          </a:r>
          <a:endParaRPr lang="el-GR" sz="2600" kern="1200" dirty="0"/>
        </a:p>
      </dsp:txBody>
      <dsp:txXfrm>
        <a:off x="409466" y="2595"/>
        <a:ext cx="2567988" cy="1540793"/>
      </dsp:txXfrm>
    </dsp:sp>
    <dsp:sp modelId="{BBE842DE-9F4E-440F-95C6-DD8A64890F7B}">
      <dsp:nvSpPr>
        <dsp:cNvPr id="0" name=""/>
        <dsp:cNvSpPr/>
      </dsp:nvSpPr>
      <dsp:spPr>
        <a:xfrm>
          <a:off x="3234253" y="2595"/>
          <a:ext cx="2567988" cy="1540793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3234253" y="2595"/>
        <a:ext cx="2567988" cy="1540793"/>
      </dsp:txXfrm>
    </dsp:sp>
    <dsp:sp modelId="{BB5BB169-D189-4CFF-A29D-EB0B99EA34A7}">
      <dsp:nvSpPr>
        <dsp:cNvPr id="0" name=""/>
        <dsp:cNvSpPr/>
      </dsp:nvSpPr>
      <dsp:spPr>
        <a:xfrm>
          <a:off x="6059041" y="2595"/>
          <a:ext cx="2567988" cy="1540793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Τόνωση Αυτοπεποίθησης</a:t>
          </a:r>
          <a:endParaRPr lang="el-GR" sz="2600" kern="1200" dirty="0"/>
        </a:p>
      </dsp:txBody>
      <dsp:txXfrm>
        <a:off x="6059041" y="2595"/>
        <a:ext cx="2567988" cy="1540793"/>
      </dsp:txXfrm>
    </dsp:sp>
    <dsp:sp modelId="{FFD931A1-50E7-4CF0-8CB4-C376F6539E9A}">
      <dsp:nvSpPr>
        <dsp:cNvPr id="0" name=""/>
        <dsp:cNvSpPr/>
      </dsp:nvSpPr>
      <dsp:spPr>
        <a:xfrm>
          <a:off x="409466" y="1800187"/>
          <a:ext cx="2567988" cy="1540793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Ηγετικές Ικανότητες</a:t>
          </a:r>
          <a:endParaRPr lang="el-GR" sz="2600" kern="1200" dirty="0"/>
        </a:p>
      </dsp:txBody>
      <dsp:txXfrm>
        <a:off x="409466" y="1800187"/>
        <a:ext cx="2567988" cy="1540793"/>
      </dsp:txXfrm>
    </dsp:sp>
    <dsp:sp modelId="{AD918951-D194-4C06-B923-EC53AEC18613}">
      <dsp:nvSpPr>
        <dsp:cNvPr id="0" name=""/>
        <dsp:cNvSpPr/>
      </dsp:nvSpPr>
      <dsp:spPr>
        <a:xfrm>
          <a:off x="3234253" y="1800187"/>
          <a:ext cx="2567988" cy="154079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3234253" y="1800187"/>
        <a:ext cx="2567988" cy="1540793"/>
      </dsp:txXfrm>
    </dsp:sp>
    <dsp:sp modelId="{BE08B12A-6757-49D1-AD16-591D4B4E013D}">
      <dsp:nvSpPr>
        <dsp:cNvPr id="0" name=""/>
        <dsp:cNvSpPr/>
      </dsp:nvSpPr>
      <dsp:spPr>
        <a:xfrm>
          <a:off x="6059041" y="1800187"/>
          <a:ext cx="2567988" cy="1540793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Οργανωτικές Ικανότητες</a:t>
          </a:r>
          <a:endParaRPr lang="el-GR" sz="2600" kern="1200" dirty="0"/>
        </a:p>
      </dsp:txBody>
      <dsp:txXfrm>
        <a:off x="6059041" y="1800187"/>
        <a:ext cx="2567988" cy="1540793"/>
      </dsp:txXfrm>
    </dsp:sp>
    <dsp:sp modelId="{69FC7335-AB3D-41B2-B3D6-7959D07EF97B}">
      <dsp:nvSpPr>
        <dsp:cNvPr id="0" name=""/>
        <dsp:cNvSpPr/>
      </dsp:nvSpPr>
      <dsp:spPr>
        <a:xfrm>
          <a:off x="409466" y="3597779"/>
          <a:ext cx="2567988" cy="1540793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Ικανότητες Λήψης Αποφάσεων</a:t>
          </a:r>
          <a:endParaRPr lang="el-GR" sz="2600" kern="1200" dirty="0"/>
        </a:p>
      </dsp:txBody>
      <dsp:txXfrm>
        <a:off x="409466" y="3597779"/>
        <a:ext cx="2567988" cy="1540793"/>
      </dsp:txXfrm>
    </dsp:sp>
    <dsp:sp modelId="{2B365554-F567-4FEB-8342-98B1C1DF771F}">
      <dsp:nvSpPr>
        <dsp:cNvPr id="0" name=""/>
        <dsp:cNvSpPr/>
      </dsp:nvSpPr>
      <dsp:spPr>
        <a:xfrm>
          <a:off x="3234253" y="3597779"/>
          <a:ext cx="2567988" cy="1540793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3234253" y="3597779"/>
        <a:ext cx="2567988" cy="1540793"/>
      </dsp:txXfrm>
    </dsp:sp>
    <dsp:sp modelId="{87083A9C-54F4-40AF-970F-D9CDBBD6AAF8}">
      <dsp:nvSpPr>
        <dsp:cNvPr id="0" name=""/>
        <dsp:cNvSpPr/>
      </dsp:nvSpPr>
      <dsp:spPr>
        <a:xfrm>
          <a:off x="6059041" y="3597779"/>
          <a:ext cx="2567988" cy="154079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6059041" y="3597779"/>
        <a:ext cx="2567988" cy="1540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Συγκλίνον κείμενο"/>
  <dgm:desc val="Χρησιμοποιείται για την εμφάνιση πολλαπλών βημάτων ή μερών που συγχωνεύονται σε μια ενότητα. Περιορίζεται σε ένα σχήμα Επιπέδου 1 το οποίο περιέχει κείμενο και έως πέντε σχήματα Επιπέδου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altLang="zh-CN" smtClean="0"/>
              <a:t>Στυλ κύριου υπότιτλου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77A2B-9A13-40BB-B59A-32826CC11EEC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EF87-16D7-438C-98A0-8513BD6765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altLang="zh-CN" smtClean="0"/>
              <a:t>Στυλ υποδείγματος κειμένου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6BE0-E9C2-482E-A32B-63EDEA39D83E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6880-47C6-45BF-B93B-EA27BBB5F6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altLang="zh-CN" smtClean="0"/>
              <a:t>Στυλ υποδείγματος κειμένου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8DD-0515-4B5C-BE36-76C54FE90E2F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9EA5-E349-4AE1-A4E5-6984D601EC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altLang="zh-CN" smtClean="0"/>
              <a:t>Στυλ υποδείγματος κειμένου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8F37-FCFE-4744-94BA-6FDFA49E9E9B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EB34-3719-4735-BBBB-8C0943D52D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C846-86DF-4E77-914D-55454EFE8F11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D5AC-E4F8-4122-955E-9BF8195290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1807A-1CDC-448C-B0FB-9E81B4FB03F8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B832-BDE4-49BD-8179-856239272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813C-F730-49D8-AE23-9901D7261417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A4AE-F6A1-401D-ABC7-29B8571EA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61CD-4F9A-428A-B6DA-3C7EBD645074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AE43-3A25-4E51-AEA5-3A41C44587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29D1-093D-4155-934C-83DE90E18F98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A6A3-6CD4-450E-8335-CEE2700096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982D-4399-4841-B461-ACE987315D7A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6401-0DE3-48E2-9C51-293CDA3623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altLang="zh-CN" smtClean="0"/>
              <a:t>Στυλ κύριου τίτλου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zh-CN" noProof="0" smtClean="0"/>
              <a:t>Κάντε κλικ στο εικονίδιο για να προσθέσετε μια εικόνα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altLang="zh-CN" smtClean="0"/>
              <a:t>Στυλ υποδείγματος κειμένου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F53B-F239-42FB-9BBE-319E132F3221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8B5C-8996-480B-9DCD-CFC5933009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2E04FB-8661-4CF4-A381-A7524E546761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08C230-64F4-4E8A-89EF-8908C9950F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youtu.be/frzZmsxrb8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685800" y="4257675"/>
            <a:ext cx="7772400" cy="1100138"/>
          </a:xfrm>
        </p:spPr>
        <p:txBody>
          <a:bodyPr/>
          <a:lstStyle/>
          <a:p>
            <a:pPr eaLnBrk="1" hangingPunct="1"/>
            <a:r>
              <a:rPr lang="el-GR" altLang="zh-CN" sz="36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ΕΙΚΟΝΙΚΗ ΕΠΙΧΕΙΡΗΣΗ</a:t>
            </a:r>
            <a:endParaRPr lang="zh-CN" altLang="en-US" sz="3600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0825" y="5386388"/>
            <a:ext cx="8569325" cy="757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zh-CN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ΕΕΕΕΚΛΕΚΤΟΝ…</a:t>
            </a:r>
            <a:endParaRPr lang="zh-CN" alt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5211339"/>
            <a:ext cx="2627784" cy="1646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ΛΟΓΟΤΥΠ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164288" cy="4200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762000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FF00"/>
                </a:solidFill>
                <a:ea typeface="宋体" pitchFamily="2" charset="-122"/>
              </a:rPr>
              <a:t>ΜΑΘΗΣΙΑΚΑ ΟΦΕΛΗ (1)</a:t>
            </a:r>
            <a:endParaRPr lang="el-GR" sz="3600" smtClean="0">
              <a:ea typeface="宋体" pitchFamily="2" charset="-122"/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107504" y="1600200"/>
          <a:ext cx="903649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276600" y="1700213"/>
            <a:ext cx="28082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bg1"/>
                </a:solidFill>
                <a:latin typeface="Calibri" pitchFamily="34" charset="0"/>
              </a:rPr>
              <a:t>Επικοινωνιακές – Συνεργατικές Ικανότητες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3336925" y="3644900"/>
            <a:ext cx="26638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bg1"/>
                </a:solidFill>
                <a:latin typeface="Calibri" pitchFamily="34" charset="0"/>
              </a:rPr>
              <a:t>Ικανότητες Διαπραγμάτευσης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3336925" y="5373688"/>
            <a:ext cx="2530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bg1"/>
                </a:solidFill>
                <a:latin typeface="Calibri" pitchFamily="34" charset="0"/>
              </a:rPr>
              <a:t>Ικανότητες Διαχείρισης Χρόνου 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6227763" y="5386388"/>
            <a:ext cx="25209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bg1"/>
                </a:solidFill>
                <a:latin typeface="Calibri" pitchFamily="34" charset="0"/>
              </a:rPr>
              <a:t>Ανάπτυξη Περιβαλλοντικής Συνείδησης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FF00"/>
                </a:solidFill>
                <a:ea typeface="宋体" pitchFamily="2" charset="-122"/>
              </a:rPr>
              <a:t>ΜΑΘΗΣΙΑΚΑ ΟΦΕΛΗ (2)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graphicFrame>
        <p:nvGraphicFramePr>
          <p:cNvPr id="3" name="Διάγραμμα 2"/>
          <p:cNvGraphicFramePr/>
          <p:nvPr/>
        </p:nvGraphicFramePr>
        <p:xfrm>
          <a:off x="-252536" y="908720"/>
          <a:ext cx="95770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787900" y="5949950"/>
            <a:ext cx="1800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Calibri" pitchFamily="34" charset="0"/>
              </a:rPr>
              <a:t>Ομαδική Εργασία Δημιουργίας της Επιχείρησης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116013" y="414972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Calibri" pitchFamily="34" charset="0"/>
              </a:rPr>
              <a:t>Μάρκετινγκ – Εκθέσεις, Διαγωνισμοί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76200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FFFF00"/>
                </a:solidFill>
                <a:ea typeface="宋体" pitchFamily="2" charset="-122"/>
              </a:rPr>
              <a:t>ΕΙΚΟΝΙΚΗ ΕΠΙΧΕΙΡΗΣΗ 2016-2017</a:t>
            </a:r>
            <a:endParaRPr lang="el-GR" sz="3600" dirty="0" smtClean="0">
              <a:ea typeface="宋体" pitchFamily="2" charset="-122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91440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90805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FFFF00"/>
                </a:solidFill>
                <a:ea typeface="宋体" pitchFamily="2" charset="-122"/>
              </a:rPr>
              <a:t>ΕΕΕΕΚΛΕΚΤΟΝ…</a:t>
            </a:r>
            <a:endParaRPr lang="el-GR" dirty="0" smtClean="0">
              <a:ea typeface="宋体" pitchFamily="2" charset="-122"/>
            </a:endParaRPr>
          </a:p>
        </p:txBody>
      </p:sp>
      <p:graphicFrame>
        <p:nvGraphicFramePr>
          <p:cNvPr id="3" name="Διάγραμμα 2"/>
          <p:cNvGraphicFramePr/>
          <p:nvPr/>
        </p:nvGraphicFramePr>
        <p:xfrm>
          <a:off x="0" y="1397000"/>
          <a:ext cx="709228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908050"/>
          </a:xfrm>
        </p:spPr>
        <p:txBody>
          <a:bodyPr/>
          <a:lstStyle/>
          <a:p>
            <a:pPr eaLnBrk="1" hangingPunct="1"/>
            <a:r>
              <a:rPr lang="el-GR" altLang="zh-CN" b="1" smtClean="0">
                <a:solidFill>
                  <a:srgbClr val="FFFF00"/>
                </a:solidFill>
              </a:rPr>
              <a:t>ΣΤΑΔΙΑ ΣΧΗΜΑΤΙΣΜΟΥ ΕΠΙΧΕΙΡΗΣΗΣ</a:t>
            </a:r>
            <a:endParaRPr lang="el-GR" smtClean="0">
              <a:ea typeface="宋体" pitchFamily="2" charset="-122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6984776" cy="6397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l-GR" sz="2800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r>
              <a:rPr lang="el-G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ΣΤΑΔΙΟ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ΙΔΡΥΣΗ ΕΠΙΧΕΙΡΗΣΗΣ «ΧΕΙΡΟΠΟΙΗΤΟ»</a:t>
            </a:r>
            <a:endParaRPr lang="el-G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Θέση κειμένου 2"/>
          <p:cNvSpPr txBox="1">
            <a:spLocks/>
          </p:cNvSpPr>
          <p:nvPr/>
        </p:nvSpPr>
        <p:spPr>
          <a:xfrm>
            <a:off x="539552" y="3429000"/>
            <a:ext cx="6696744" cy="43204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l-G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ΥΠΟΓΡΑΦΗ ΚΑΤΑΣΤΑΤΙΚΟΥ</a:t>
            </a:r>
            <a:endParaRPr lang="el-G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7 - Θέση περιεχομένου" descr="ΛΟΓΟΤΥΠ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4392488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14 - Θέση περιεχομένου" descr="κατασταστικ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99592" y="4077073"/>
            <a:ext cx="621285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smtClean="0">
                <a:solidFill>
                  <a:srgbClr val="FFFF00"/>
                </a:solidFill>
              </a:rPr>
              <a:t>ΣΤΑΔΙΑ ΣΧΗΜΑΤΙΣΜΟΥ ΕΠΙΧΕΙΡΗΣΗΣ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-86868" y="1032411"/>
            <a:ext cx="923086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el-GR" sz="28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ο</a:t>
            </a: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 ΣΤΑΔΙΟ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ΚΑΤΑΝΟΜΗ ΠΡΟΣΩΠΙΚΟΥ ΣΤΑ ΤΜΗΜΑΤΑ ΤΗΣ ΕΠΙΧΕΙΡΗΣΗΣ</a:t>
            </a:r>
          </a:p>
        </p:txBody>
      </p:sp>
      <p:graphicFrame>
        <p:nvGraphicFramePr>
          <p:cNvPr id="10" name="Διάγραμμα 9"/>
          <p:cNvGraphicFramePr/>
          <p:nvPr/>
        </p:nvGraphicFramePr>
        <p:xfrm>
          <a:off x="35496" y="1196752"/>
          <a:ext cx="910850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6011863" y="3194050"/>
            <a:ext cx="15128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latin typeface="Calibri" pitchFamily="34" charset="0"/>
              </a:rPr>
              <a:t>Διευθυντής Παραγωγής</a:t>
            </a:r>
          </a:p>
        </p:txBody>
      </p: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468313" y="4987925"/>
            <a:ext cx="790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Ταμίας</a:t>
            </a:r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1423988" y="4868863"/>
            <a:ext cx="7921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Υπεύθυνη Εξυπ/σης</a:t>
            </a:r>
          </a:p>
          <a:p>
            <a:pPr algn="ctr"/>
            <a:r>
              <a:rPr lang="el-GR" sz="1000">
                <a:latin typeface="Calibri" pitchFamily="34" charset="0"/>
              </a:rPr>
              <a:t>Πελατών</a:t>
            </a:r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2411413" y="4205288"/>
            <a:ext cx="792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Πωλητής Α</a:t>
            </a: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3414713" y="4205288"/>
            <a:ext cx="792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Πωλητής Β</a:t>
            </a: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4284663" y="4149725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Υπ/νος Ποιοτ. Ελεγχου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5364163" y="4141788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Υπεύθυνος Εφοδιασμού</a:t>
            </a: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6372225" y="4149725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Υπεύθυνος Ασφαλείας</a:t>
            </a:r>
          </a:p>
        </p:txBody>
      </p:sp>
      <p:sp>
        <p:nvSpPr>
          <p:cNvPr id="27662" name="TextBox 18"/>
          <p:cNvSpPr txBox="1">
            <a:spLocks noChangeArrowheads="1"/>
          </p:cNvSpPr>
          <p:nvPr/>
        </p:nvSpPr>
        <p:spPr bwMode="auto">
          <a:xfrm>
            <a:off x="7308850" y="412750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Υπεύθυνος Παραγωγής</a:t>
            </a:r>
          </a:p>
        </p:txBody>
      </p:sp>
      <p:sp>
        <p:nvSpPr>
          <p:cNvPr id="27663" name="TextBox 19"/>
          <p:cNvSpPr txBox="1">
            <a:spLocks noChangeArrowheads="1"/>
          </p:cNvSpPr>
          <p:nvPr/>
        </p:nvSpPr>
        <p:spPr bwMode="auto">
          <a:xfrm>
            <a:off x="8351838" y="4127500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Υπεύθυνος</a:t>
            </a:r>
          </a:p>
          <a:p>
            <a:pPr algn="ctr"/>
            <a:r>
              <a:rPr lang="el-GR" sz="1000">
                <a:latin typeface="Calibri" pitchFamily="34" charset="0"/>
              </a:rPr>
              <a:t>Συσκ/σιας</a:t>
            </a:r>
          </a:p>
        </p:txBody>
      </p:sp>
      <p:sp>
        <p:nvSpPr>
          <p:cNvPr id="27664" name="TextBox 20"/>
          <p:cNvSpPr txBox="1">
            <a:spLocks noChangeArrowheads="1"/>
          </p:cNvSpPr>
          <p:nvPr/>
        </p:nvSpPr>
        <p:spPr bwMode="auto">
          <a:xfrm>
            <a:off x="7373938" y="4878388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Αρχι - μάγειρας</a:t>
            </a:r>
          </a:p>
        </p:txBody>
      </p:sp>
      <p:sp>
        <p:nvSpPr>
          <p:cNvPr id="27665" name="TextBox 21"/>
          <p:cNvSpPr txBox="1">
            <a:spLocks noChangeArrowheads="1"/>
          </p:cNvSpPr>
          <p:nvPr/>
        </p:nvSpPr>
        <p:spPr bwMode="auto">
          <a:xfrm>
            <a:off x="7343775" y="5589588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Calibri" pitchFamily="34" charset="0"/>
              </a:rPr>
              <a:t>Βοηθός Μάγειρα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smtClean="0">
                <a:solidFill>
                  <a:srgbClr val="FFFF00"/>
                </a:solidFill>
              </a:rPr>
              <a:t>ΣΤΑΔΙΑ ΣΧΗΜΑΤΙΣΜΟΥ ΕΠΙΧΕΙΡΗΣΗΣ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graphicFrame>
        <p:nvGraphicFramePr>
          <p:cNvPr id="3" name="Διάγραμμα 2"/>
          <p:cNvGraphicFramePr/>
          <p:nvPr/>
        </p:nvGraphicFramePr>
        <p:xfrm>
          <a:off x="35496" y="620688"/>
          <a:ext cx="9108504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229600" cy="1143000"/>
          </a:xfrm>
        </p:spPr>
        <p:txBody>
          <a:bodyPr/>
          <a:lstStyle/>
          <a:p>
            <a:r>
              <a:rPr lang="el-GR" sz="8800" dirty="0" smtClean="0">
                <a:solidFill>
                  <a:srgbClr val="FFC000"/>
                </a:solidFill>
              </a:rPr>
              <a:t>ΛΙΚΕΡ</a:t>
            </a:r>
            <a:endParaRPr lang="el-GR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7" name="6 - Εικόνα" descr="λικε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8784976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4" name="3 - Εικόνα" descr="λικε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8784976" cy="56886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FF00"/>
                </a:solidFill>
                <a:ea typeface="宋体" pitchFamily="2" charset="-122"/>
              </a:rPr>
              <a:t>Η ΕΙΚΟΝΙΚΗ ΕΠΙΧΕΙΡΗΣΗ ΤΟΥ Ε.Ε.Ε.Ε.Κ.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graphicFrame>
        <p:nvGraphicFramePr>
          <p:cNvPr id="3" name="Διάγραμμα 2"/>
          <p:cNvGraphicFramePr/>
          <p:nvPr/>
        </p:nvGraphicFramePr>
        <p:xfrm>
          <a:off x="0" y="908720"/>
          <a:ext cx="90364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5" name="4 - Εικόνα" descr="λικε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836712"/>
            <a:ext cx="892899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4" name="3 - Εικόνα" descr="λικερ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8928992" cy="576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dirty="0" smtClean="0">
                <a:solidFill>
                  <a:srgbClr val="FFFF00"/>
                </a:solidFill>
              </a:rPr>
              <a:t>ΜΕ ΑΝΤΙΣΤΟΙΧΟ ΤΡΟΠΟ ΠΑΡΑΣΚΕΥΑΣΤΗΚΑΝ ΑΚΟΜΗ ΛΙΚΕΡ….</a:t>
            </a:r>
            <a:endParaRPr lang="zh-CN" altLang="en-US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79512" y="5445224"/>
            <a:ext cx="854151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Για την διακόσμηση των συσκευασιών των προϊόντων καταλυτική ήταν η συμβολή του προσωπικού του εργαστηρίου καλλιτεχνικών.</a:t>
            </a:r>
            <a:endParaRPr lang="el-GR" sz="2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="" xmlns:p14="http://schemas.microsoft.com/office/powerpoint/2010/main" val="1260926011"/>
              </p:ext>
            </p:extLst>
          </p:nvPr>
        </p:nvGraphicFramePr>
        <p:xfrm>
          <a:off x="179512" y="1340768"/>
          <a:ext cx="8784976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496944" cy="1143000"/>
          </a:xfrm>
        </p:spPr>
        <p:txBody>
          <a:bodyPr/>
          <a:lstStyle/>
          <a:p>
            <a:r>
              <a:rPr lang="el-GR" sz="8800" dirty="0" smtClean="0">
                <a:solidFill>
                  <a:srgbClr val="FFC000"/>
                </a:solidFill>
              </a:rPr>
              <a:t>ΓΛΥΚΟ ΚΟΥΤΑΛΙΟΥ</a:t>
            </a:r>
            <a:endParaRPr lang="el-GR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4" name="3 - Εικόνα" descr="γλυκ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8928992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6" name="5 - Εικόνα" descr="γλυκ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8928992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4" name="3 - Εικόνα" descr="γλυκ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38212"/>
            <a:ext cx="8928992" cy="580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5" name="4 - Εικόνα" descr="γλυκό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33450"/>
            <a:ext cx="8928992" cy="5807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92088"/>
          </a:xfrm>
        </p:spPr>
        <p:txBody>
          <a:bodyPr/>
          <a:lstStyle/>
          <a:p>
            <a:pPr eaLnBrk="1" hangingPunct="1"/>
            <a:r>
              <a:rPr lang="el-GR" altLang="zh-CN" sz="3600" b="1" dirty="0" smtClean="0">
                <a:solidFill>
                  <a:srgbClr val="FFFF00"/>
                </a:solidFill>
              </a:rPr>
              <a:t>ΜΕ ΑΝΤΙΣΤΟΙΧΟ ΤΡΟΠΟ ΠΑΡΑΣΚΕΥΑΣΤΗΚΑΝ ΓΛΥΚΑ ΤΟΥ ΚΟΥΤΑΛΙΟΥ….</a:t>
            </a:r>
            <a:endParaRPr lang="zh-CN" altLang="en-US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79512" y="5445224"/>
            <a:ext cx="854151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Για την διακόσμηση των συσκευασιών των προϊόντων καταλυτική ήταν η συμβολή του προσωπικού του εργαστηρίου καλλιτεχνικών.</a:t>
            </a:r>
            <a:endParaRPr lang="el-GR" sz="2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7 - Διάγραμμα"/>
          <p:cNvGraphicFramePr/>
          <p:nvPr>
            <p:extLst>
              <p:ext uri="{D42A27DB-BD31-4B8C-83A1-F6EECF244321}">
                <p14:modId xmlns="" xmlns:p14="http://schemas.microsoft.com/office/powerpoint/2010/main" val="2200482684"/>
              </p:ext>
            </p:extLst>
          </p:nvPr>
        </p:nvGraphicFramePr>
        <p:xfrm>
          <a:off x="107504" y="1228130"/>
          <a:ext cx="8928992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762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FFFF00"/>
                </a:solidFill>
                <a:ea typeface="宋体" pitchFamily="2" charset="-122"/>
              </a:rPr>
              <a:t>ΠΕΡΙΓΡΑΦΗ ΤΟΥ ΠΡΟΓΡΑΜΜΑΤΟΣ</a:t>
            </a:r>
            <a:endParaRPr lang="el-GR" smtClean="0">
              <a:ea typeface="宋体" pitchFamily="2" charset="-122"/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107504" y="1600200"/>
          <a:ext cx="885698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4925" y="5589588"/>
            <a:ext cx="90741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500" b="1">
                <a:solidFill>
                  <a:schemeClr val="bg1"/>
                </a:solidFill>
                <a:latin typeface="Calibri" pitchFamily="34" charset="0"/>
              </a:rPr>
              <a:t>ΥΛΟΠΟΙΗΣΗ: ΣΩΜΑΤΕΙΟ ΕΠΙΧ</a:t>
            </a:r>
            <a:r>
              <a:rPr lang="en-US" sz="3500" b="1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sz="3500" b="1">
                <a:solidFill>
                  <a:schemeClr val="bg1"/>
                </a:solidFill>
                <a:latin typeface="Calibri" pitchFamily="34" charset="0"/>
              </a:rPr>
              <a:t>ΤΑΣ ΝΕΩΝ</a:t>
            </a:r>
            <a:r>
              <a:rPr lang="en-US" sz="35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3500" b="1">
                <a:solidFill>
                  <a:schemeClr val="bg1"/>
                </a:solidFill>
                <a:latin typeface="Calibri" pitchFamily="34" charset="0"/>
              </a:rPr>
              <a:t>/ </a:t>
            </a:r>
            <a:r>
              <a:rPr lang="en-US" sz="3500" b="1">
                <a:solidFill>
                  <a:schemeClr val="bg1"/>
                </a:solidFill>
                <a:latin typeface="Calibri" pitchFamily="34" charset="0"/>
              </a:rPr>
              <a:t>JUNIOR ACHIEVEMENT GREECE (</a:t>
            </a:r>
            <a:r>
              <a:rPr lang="el-GR" sz="3500" b="1">
                <a:solidFill>
                  <a:schemeClr val="bg1"/>
                </a:solidFill>
                <a:latin typeface="Calibri" pitchFamily="34" charset="0"/>
              </a:rPr>
              <a:t>ΣΕΝ/</a:t>
            </a:r>
            <a:r>
              <a:rPr lang="en-US" sz="3500" b="1">
                <a:solidFill>
                  <a:schemeClr val="bg1"/>
                </a:solidFill>
                <a:latin typeface="Calibri" pitchFamily="34" charset="0"/>
              </a:rPr>
              <a:t>JA Greece)</a:t>
            </a:r>
            <a:endParaRPr lang="el-GR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496944" cy="1143000"/>
          </a:xfrm>
        </p:spPr>
        <p:txBody>
          <a:bodyPr/>
          <a:lstStyle/>
          <a:p>
            <a:r>
              <a:rPr lang="el-GR" sz="8800" dirty="0" smtClean="0">
                <a:solidFill>
                  <a:srgbClr val="FFC000"/>
                </a:solidFill>
              </a:rPr>
              <a:t>ΜΑΡΜΕΛΑΔΑ</a:t>
            </a:r>
            <a:endParaRPr lang="el-GR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5" name="4 - Εικόνα" descr="μαρμελάδ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8928992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4" name="3 - Εικόνα" descr="μαρμελάδα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8928992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5" name="4 - Εικόνα" descr="μαρμελάδα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8928991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4" name="3 - Εικόνα" descr="μαρμελά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62025"/>
            <a:ext cx="8928992" cy="5779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4" name="Picture 2" descr="C:\Users\user\Desktop\synedrio larisa\Unti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2852"/>
            <a:ext cx="8928992" cy="6598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90805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FFFF00"/>
                </a:solidFill>
                <a:ea typeface="宋体" pitchFamily="2" charset="-122"/>
              </a:rPr>
              <a:t>ΕΚΠΑΙΔΕΥΣΗ</a:t>
            </a:r>
            <a:endParaRPr lang="el-GR" dirty="0" smtClean="0">
              <a:ea typeface="宋体" pitchFamily="2" charset="-122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0" y="908720"/>
          <a:ext cx="716428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54050"/>
          </a:xfrm>
        </p:spPr>
        <p:txBody>
          <a:bodyPr/>
          <a:lstStyle/>
          <a:p>
            <a:pPr eaLnBrk="1" hangingPunct="1"/>
            <a:r>
              <a:rPr lang="el-GR" altLang="zh-CN" sz="3600" b="1" smtClean="0">
                <a:solidFill>
                  <a:srgbClr val="FFFF00"/>
                </a:solidFill>
              </a:rPr>
              <a:t>ΣΩΜΑΤΕΙΟ ΕΠΙΧΕΙΡΗΜΑΤΙΚΟΤΗΤΑΣ ΝΕΩΝ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graphicFrame>
        <p:nvGraphicFramePr>
          <p:cNvPr id="4" name="Διάγραμμα 3"/>
          <p:cNvGraphicFramePr/>
          <p:nvPr/>
        </p:nvGraphicFramePr>
        <p:xfrm>
          <a:off x="0" y="1124744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pic>
        <p:nvPicPr>
          <p:cNvPr id="5" name="Picture 2" descr="C:\Users\user\Desktop\synedrio larisa\Unti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90805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FFFF00"/>
                </a:solidFill>
                <a:ea typeface="宋体" pitchFamily="2" charset="-122"/>
              </a:rPr>
              <a:t>ΑΦΙΣΑ ΠΑΡΟΥΣΙΑΣΗΣ ΠΡΟΪΟΝΤΩΝ</a:t>
            </a:r>
            <a:endParaRPr lang="el-GR" smtClean="0">
              <a:ea typeface="宋体" pitchFamily="2" charset="-122"/>
            </a:endParaRPr>
          </a:p>
        </p:txBody>
      </p:sp>
      <p:pic>
        <p:nvPicPr>
          <p:cNvPr id="4" name="3 - Εικόνα" descr="afi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5527501" cy="5184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dirty="0" smtClean="0">
                <a:solidFill>
                  <a:srgbClr val="FFFF00"/>
                </a:solidFill>
              </a:rPr>
              <a:t>ΨΗΦΙΑΚΟ ΒΙΒΛΙΟ</a:t>
            </a:r>
            <a:endParaRPr lang="zh-CN" altLang="en-US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50966" y="1037174"/>
            <a:ext cx="854151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ΔΗΜΙΟΥΡΓΙΑ ΕΙΚΟΝΟΓΡΑΦΗΜΕΝΟΥ ΒΙΒΛΙΟΥ ΓΙΑ ΠΑΙΔΙΑ ΜΕ ΑΝΑΓΝΩΣΤΙΚΕΣ ΔΥΣΚΟΛΙΕΣ</a:t>
            </a:r>
            <a:endParaRPr lang="el-GR" sz="2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6 - Εικόνα" descr="ΒΙΒΛΙ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060848"/>
            <a:ext cx="8928992" cy="468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90805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FFFF00"/>
                </a:solidFill>
                <a:ea typeface="宋体" pitchFamily="2" charset="-122"/>
              </a:rPr>
              <a:t>ΔΙΑΦΗΜΙΣΤΙΚΟ ΣΠΟΤ</a:t>
            </a:r>
            <a:endParaRPr lang="el-GR" dirty="0" smtClean="0">
              <a:ea typeface="宋体" pitchFamily="2" charset="-122"/>
            </a:endParaRPr>
          </a:p>
        </p:txBody>
      </p:sp>
      <p:pic>
        <p:nvPicPr>
          <p:cNvPr id="5" name="4 - Εικόνα" descr="ταινί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00808"/>
            <a:ext cx="7056784" cy="5040560"/>
          </a:xfrm>
          <a:prstGeom prst="rect">
            <a:avLst/>
          </a:prstGeom>
          <a:ln w="285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smtClean="0">
                <a:solidFill>
                  <a:srgbClr val="FFFF00"/>
                </a:solidFill>
              </a:rPr>
              <a:t>ΣΤΑΔΙΑ ΣΧΗΜΑΤΙΣΜΟΥ ΕΠΙΧΕΙΡΗΣΗΣ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dirty="0" smtClean="0">
                <a:ea typeface="宋体" pitchFamily="2" charset="-122"/>
              </a:rPr>
              <a:t>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50966" y="1037174"/>
            <a:ext cx="854151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8</a:t>
            </a:r>
            <a:r>
              <a:rPr lang="el-GR" sz="2800" b="1" spc="200" baseline="300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ο</a:t>
            </a:r>
            <a:r>
              <a:rPr lang="el-GR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 ΣΤΑΔΙΟ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ΔΗΜΙΟΥΡΓΙΑ </a:t>
            </a:r>
            <a:r>
              <a:rPr lang="el-GR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ΔΕΛΤΙΟΥ ΤΥΠΟΥ </a:t>
            </a:r>
            <a:r>
              <a:rPr lang="el-GR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ΓΙΑ </a:t>
            </a:r>
            <a:r>
              <a:rPr lang="el-GR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ΤΗΝ ΕΚΘΕΣΗ</a:t>
            </a:r>
            <a:endParaRPr lang="el-GR" sz="2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5 - Εικόνα" descr="δελτί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770485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smtClean="0">
                <a:solidFill>
                  <a:srgbClr val="FFFF00"/>
                </a:solidFill>
              </a:rPr>
              <a:t>ΣΤΑΔΙΑ ΣΧΗΜΑΤΙΣΜΟΥ ΕΠΙΧΕΙΡΗΣΗΣ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50966" y="1037174"/>
            <a:ext cx="854151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9</a:t>
            </a:r>
            <a:r>
              <a:rPr lang="el-GR" sz="2800" b="1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ο</a:t>
            </a: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ΣΤΑΔΙΟ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ΠΑΡΟΥΣΙΑΣΗ - ΕΚΘΕΣΗ</a:t>
            </a:r>
          </a:p>
        </p:txBody>
      </p:sp>
      <p:pic>
        <p:nvPicPr>
          <p:cNvPr id="8" name="7 - Εικόνα" descr="προ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044349"/>
            <a:ext cx="3203848" cy="48136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8 - Εικόνα" descr="προ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772816"/>
            <a:ext cx="3131840" cy="4870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9 - Εικόνα" descr="προ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132856"/>
            <a:ext cx="211078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smtClean="0">
                <a:solidFill>
                  <a:srgbClr val="FFFF00"/>
                </a:solidFill>
              </a:rPr>
              <a:t>ΣΤΑΔΙΑ ΣΧΗΜΑΤΙΣΜΟΥ ΕΠΙΧΕΙΡΗΣΗΣ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50966" y="1037174"/>
            <a:ext cx="854151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9</a:t>
            </a:r>
            <a:r>
              <a:rPr lang="el-GR" sz="2800" b="1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ο</a:t>
            </a: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ΣΤΑΔΙΟ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ΠΑΡΟΥΣΙΑΣΗ - ΕΚΘΕΣΗ</a:t>
            </a:r>
          </a:p>
        </p:txBody>
      </p:sp>
      <p:pic>
        <p:nvPicPr>
          <p:cNvPr id="8" name="7 - Εικόνα" descr="προ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204864"/>
            <a:ext cx="892899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smtClean="0">
                <a:solidFill>
                  <a:srgbClr val="FFFF00"/>
                </a:solidFill>
              </a:rPr>
              <a:t>ΣΤΑΔΙΑ ΣΧΗΜΑΤΙΣΜΟΥ ΕΠΙΧΕΙΡΗΣΗΣ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50966" y="1037174"/>
            <a:ext cx="854151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9</a:t>
            </a:r>
            <a:r>
              <a:rPr lang="el-GR" sz="2800" b="1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ο</a:t>
            </a: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ΣΤΑΔΙΟ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ΠΑΡΟΥΣΙΑΣΗ - ΕΚΘΕΣΗ</a:t>
            </a:r>
          </a:p>
        </p:txBody>
      </p:sp>
      <p:pic>
        <p:nvPicPr>
          <p:cNvPr id="11" name="10 - Εικόνα" descr="18685715_1514705285240168_7631232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060848"/>
            <a:ext cx="892899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smtClean="0">
                <a:solidFill>
                  <a:srgbClr val="FFFF00"/>
                </a:solidFill>
              </a:rPr>
              <a:t>ΣΤΑΔΙΑ ΣΧΗΜΑΤΙΣΜΟΥ ΕΠΙΧΕΙΡΗΣΗΣ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50966" y="1037174"/>
            <a:ext cx="854151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9</a:t>
            </a:r>
            <a:r>
              <a:rPr lang="el-GR" sz="2800" b="1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ο</a:t>
            </a: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ΣΤΑΔΙΟ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ΠΑΡΟΥΣΙΑΣΗ - ΕΚΘΕΣΗ</a:t>
            </a:r>
          </a:p>
        </p:txBody>
      </p:sp>
      <p:pic>
        <p:nvPicPr>
          <p:cNvPr id="6" name="5 - Εικόνα" descr="18685522_1514692578574772_63691757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16832"/>
            <a:ext cx="8928992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567737" cy="649287"/>
          </a:xfrm>
        </p:spPr>
        <p:txBody>
          <a:bodyPr/>
          <a:lstStyle/>
          <a:p>
            <a:pPr eaLnBrk="1" hangingPunct="1"/>
            <a:r>
              <a:rPr lang="el-GR" altLang="zh-CN" sz="3600" b="1" dirty="0" smtClean="0">
                <a:solidFill>
                  <a:srgbClr val="FFFF00"/>
                </a:solidFill>
              </a:rPr>
              <a:t>ΒΕΒΑΙΩΣΕΙΣ </a:t>
            </a:r>
            <a:r>
              <a:rPr lang="el-GR" altLang="zh-CN" sz="3600" b="1" dirty="0" smtClean="0">
                <a:solidFill>
                  <a:srgbClr val="FFFF00"/>
                </a:solidFill>
              </a:rPr>
              <a:t>ΣΥΜΜΕΤΟΧΗΣ</a:t>
            </a:r>
            <a:endParaRPr lang="zh-CN" altLang="en-US" sz="36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pic>
        <p:nvPicPr>
          <p:cNvPr id="5" name="4 - Εικόνα" descr="βεβαίωσ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8783029" cy="568863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JUNIOR ACHIEVEMENT WORLDWIDE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08504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90805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FFFF00"/>
                </a:solidFill>
                <a:ea typeface="宋体" pitchFamily="2" charset="-122"/>
              </a:rPr>
              <a:t>ΕΥΧΑΡΙΣΤΙΕΣ</a:t>
            </a:r>
            <a:endParaRPr lang="el-GR" smtClean="0">
              <a:ea typeface="宋体" pitchFamily="2" charset="-122"/>
            </a:endParaRPr>
          </a:p>
        </p:txBody>
      </p:sp>
      <p:graphicFrame>
        <p:nvGraphicFramePr>
          <p:cNvPr id="4" name="Διάγραμμα 3"/>
          <p:cNvGraphicFramePr/>
          <p:nvPr/>
        </p:nvGraphicFramePr>
        <p:xfrm>
          <a:off x="0" y="1196752"/>
          <a:ext cx="709228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539750" y="5210175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zh-CN" sz="360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Ευχαριστούμε</a:t>
            </a:r>
            <a:r>
              <a:rPr lang="en-US" altLang="zh-CN" sz="360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zh-CN" altLang="en-US" sz="360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Εικόνα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62717" y="1916832"/>
            <a:ext cx="5244749" cy="3303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solidFill>
                  <a:srgbClr val="FFFF00"/>
                </a:solidFill>
              </a:rPr>
              <a:t>JUNIOR ACHIEVEMENT – YOUNG ENTERPRISE EUROPE (JA – YE)</a:t>
            </a:r>
            <a:endParaRPr lang="zh-CN" altLang="en-US" sz="32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graphicFrame>
        <p:nvGraphicFramePr>
          <p:cNvPr id="3" name="Διάγραμμα 2"/>
          <p:cNvGraphicFramePr/>
          <p:nvPr/>
        </p:nvGraphicFramePr>
        <p:xfrm>
          <a:off x="0" y="1052736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762000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FF00"/>
                </a:solidFill>
                <a:ea typeface="宋体" pitchFamily="2" charset="-122"/>
              </a:rPr>
              <a:t>ΤΡΟΠΟΣ ΥΛΟΠΟΙΗΣΗΣ ΠΡΟΓΡΑΜΜΑΤΟΣ</a:t>
            </a:r>
            <a:endParaRPr lang="el-GR" sz="3600" smtClean="0">
              <a:ea typeface="宋体" pitchFamily="2" charset="-122"/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96448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l-GR" altLang="zh-CN" sz="36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ΟΦΕΛΗ ΤΟΥ ΠΡΟΓΡΑΜΜΑΤΟΣ</a:t>
            </a:r>
            <a:endParaRPr lang="zh-CN" altLang="en-US" sz="36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Θέση περιεχομένου 5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mtClean="0">
                <a:ea typeface="宋体" pitchFamily="2" charset="-122"/>
              </a:rPr>
              <a:t> </a:t>
            </a:r>
          </a:p>
        </p:txBody>
      </p:sp>
      <p:graphicFrame>
        <p:nvGraphicFramePr>
          <p:cNvPr id="4" name="Διάγραμμα 3"/>
          <p:cNvGraphicFramePr/>
          <p:nvPr/>
        </p:nvGraphicFramePr>
        <p:xfrm>
          <a:off x="0" y="908720"/>
          <a:ext cx="90364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762000"/>
          </a:xfrm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FF00"/>
                </a:solidFill>
                <a:ea typeface="宋体" pitchFamily="2" charset="-122"/>
              </a:rPr>
              <a:t>ΣΤΟΧΟΣ ΠΡΟΓΡΑΜΜΑΤΟΣ</a:t>
            </a:r>
            <a:endParaRPr lang="el-GR" sz="3600" smtClean="0">
              <a:ea typeface="宋体" pitchFamily="2" charset="-122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107504" y="1600200"/>
          <a:ext cx="903649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</Template>
  <TotalTime>703</TotalTime>
  <Words>693</Words>
  <Application>Microsoft Office PowerPoint</Application>
  <PresentationFormat>Προβολή στην οθόνη (4:3)</PresentationFormat>
  <Paragraphs>201</Paragraphs>
  <Slides>51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2" baseType="lpstr">
      <vt:lpstr>05</vt:lpstr>
      <vt:lpstr>ΕΙΚΟΝΙΚΗ ΕΠΙΧΕΙΡΗΣΗ</vt:lpstr>
      <vt:lpstr>Η ΕΙΚΟΝΙΚΗ ΕΠΙΧΕΙΡΗΣΗ ΤΟΥ Ε.Ε.Ε.Ε.Κ.</vt:lpstr>
      <vt:lpstr>ΠΕΡΙΓΡΑΦΗ ΤΟΥ ΠΡΟΓΡΑΜΜΑΤΟΣ</vt:lpstr>
      <vt:lpstr>ΣΩΜΑΤΕΙΟ ΕΠΙΧΕΙΡΗΜΑΤΙΚΟΤΗΤΑΣ ΝΕΩΝ</vt:lpstr>
      <vt:lpstr>JUNIOR ACHIEVEMENT WORLDWIDE</vt:lpstr>
      <vt:lpstr>JUNIOR ACHIEVEMENT – YOUNG ENTERPRISE EUROPE (JA – YE)</vt:lpstr>
      <vt:lpstr>ΤΡΟΠΟΣ ΥΛΟΠΟΙΗΣΗΣ ΠΡΟΓΡΑΜΜΑΤΟΣ</vt:lpstr>
      <vt:lpstr>ΟΦΕΛΗ ΤΟΥ ΠΡΟΓΡΑΜΜΑΤΟΣ</vt:lpstr>
      <vt:lpstr>ΣΤΟΧΟΣ ΠΡΟΓΡΑΜΜΑΤΟΣ</vt:lpstr>
      <vt:lpstr>ΜΑΘΗΣΙΑΚΑ ΟΦΕΛΗ (1)</vt:lpstr>
      <vt:lpstr>ΜΑΘΗΣΙΑΚΑ ΟΦΕΛΗ (2)</vt:lpstr>
      <vt:lpstr>ΕΙΚΟΝΙΚΗ ΕΠΙΧΕΙΡΗΣΗ 2016-2017</vt:lpstr>
      <vt:lpstr>ΕΕΕΕΚΛΕΚΤΟΝ…</vt:lpstr>
      <vt:lpstr>ΣΤΑΔΙΑ ΣΧΗΜΑΤΙΣΜΟΥ ΕΠΙΧΕΙΡΗΣΗΣ</vt:lpstr>
      <vt:lpstr>ΣΤΑΔΙΑ ΣΧΗΜΑΤΙΣΜΟΥ ΕΠΙΧΕΙΡΗΣΗΣ</vt:lpstr>
      <vt:lpstr>ΣΤΑΔΙΑ ΣΧΗΜΑΤΙΣΜΟΥ ΕΠΙΧΕΙΡΗΣΗΣ</vt:lpstr>
      <vt:lpstr>ΛΙΚΕΡ</vt:lpstr>
      <vt:lpstr>Διαφάνεια 18</vt:lpstr>
      <vt:lpstr>Διαφάνεια 19</vt:lpstr>
      <vt:lpstr>Διαφάνεια 20</vt:lpstr>
      <vt:lpstr>Διαφάνεια 21</vt:lpstr>
      <vt:lpstr>ΜΕ ΑΝΤΙΣΤΟΙΧΟ ΤΡΟΠΟ ΠΑΡΑΣΚΕΥΑΣΤΗΚΑΝ ΑΚΟΜΗ ΛΙΚΕΡ….</vt:lpstr>
      <vt:lpstr>Διαφάνεια 23</vt:lpstr>
      <vt:lpstr>ΓΛΥΚΟ ΚΟΥΤΑΛΙΟΥ</vt:lpstr>
      <vt:lpstr>Διαφάνεια 25</vt:lpstr>
      <vt:lpstr>Διαφάνεια 26</vt:lpstr>
      <vt:lpstr>Διαφάνεια 27</vt:lpstr>
      <vt:lpstr>Διαφάνεια 28</vt:lpstr>
      <vt:lpstr>ΜΕ ΑΝΤΙΣΤΟΙΧΟ ΤΡΟΠΟ ΠΑΡΑΣΚΕΥΑΣΤΗΚΑΝ ΓΛΥΚΑ ΤΟΥ ΚΟΥΤΑΛΙΟΥ….</vt:lpstr>
      <vt:lpstr>Διαφάνεια 30</vt:lpstr>
      <vt:lpstr>ΜΑΡΜΕΛΑΔΑ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ΕΚΠΑΙΔΕΥΣΗ</vt:lpstr>
      <vt:lpstr>Διαφάνεια 39</vt:lpstr>
      <vt:lpstr>Διαφάνεια 40</vt:lpstr>
      <vt:lpstr>ΑΦΙΣΑ ΠΑΡΟΥΣΙΑΣΗΣ ΠΡΟΪΟΝΤΩΝ</vt:lpstr>
      <vt:lpstr>ΨΗΦΙΑΚΟ ΒΙΒΛΙΟ</vt:lpstr>
      <vt:lpstr>ΔΙΑΦΗΜΙΣΤΙΚΟ ΣΠΟΤ</vt:lpstr>
      <vt:lpstr>ΣΤΑΔΙΑ ΣΧΗΜΑΤΙΣΜΟΥ ΕΠΙΧΕΙΡΗΣΗΣ</vt:lpstr>
      <vt:lpstr>ΣΤΑΔΙΑ ΣΧΗΜΑΤΙΣΜΟΥ ΕΠΙΧΕΙΡΗΣΗΣ</vt:lpstr>
      <vt:lpstr>ΣΤΑΔΙΑ ΣΧΗΜΑΤΙΣΜΟΥ ΕΠΙΧΕΙΡΗΣΗΣ</vt:lpstr>
      <vt:lpstr>ΣΤΑΔΙΑ ΣΧΗΜΑΤΙΣΜΟΥ ΕΠΙΧΕΙΡΗΣΗΣ</vt:lpstr>
      <vt:lpstr>ΣΤΑΔΙΑ ΣΧΗΜΑΤΙΣΜΟΥ ΕΠΙΧΕΙΡΗΣΗΣ</vt:lpstr>
      <vt:lpstr>ΒΕΒΑΙΩΣΕΙΣ ΣΥΜΜΕΤΟΧΗΣ</vt:lpstr>
      <vt:lpstr>ΕΥΧΑΡΙΣΤΙΕΣ</vt:lpstr>
      <vt:lpstr>Ευχαριστούμε!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>PowerPoint template, Education</dc:subject>
  <dc:creator>user</dc:creator>
  <cp:keywords>Education, Education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PC02</cp:lastModifiedBy>
  <cp:revision>66</cp:revision>
  <dcterms:created xsi:type="dcterms:W3CDTF">2017-03-28T07:24:47Z</dcterms:created>
  <dcterms:modified xsi:type="dcterms:W3CDTF">2017-05-26T08:27:36Z</dcterms:modified>
  <cp:category>PowerPoint template, Education</cp:category>
</cp:coreProperties>
</file>