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723019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06262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58196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38964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79988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696997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841122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3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55902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948536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78450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DD11B-6338-4557-916F-B25C5CE97541}" type="datetimeFigureOut">
              <a:rPr lang="el-GR" smtClean="0"/>
              <a:pPr/>
              <a:t>11/5/2014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B2D5C-E200-43B9-8C1F-67606D02762B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979794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b="1" u="sng" dirty="0" smtClean="0">
                <a:solidFill>
                  <a:schemeClr val="accent2">
                    <a:lumMod val="50000"/>
                  </a:schemeClr>
                </a:solidFill>
              </a:rPr>
              <a:t>ΠΡΩΤΟΙ ΟΡΘΟΔΟΞΟΙ ΑΜΕΡΙΚΗΣ</a:t>
            </a:r>
            <a:endParaRPr lang="el-GR" sz="4000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1" name="Θέση περιεχομένου 10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905000"/>
            <a:ext cx="3810000" cy="2515405"/>
          </a:xfrm>
        </p:spPr>
      </p:pic>
      <p:sp>
        <p:nvSpPr>
          <p:cNvPr id="12" name="Θέση περιεχομένου 11"/>
          <p:cNvSpPr>
            <a:spLocks noGrp="1"/>
          </p:cNvSpPr>
          <p:nvPr>
            <p:ph sz="half" idx="2"/>
          </p:nvPr>
        </p:nvSpPr>
        <p:spPr>
          <a:xfrm>
            <a:off x="4572000" y="1752600"/>
            <a:ext cx="4267200" cy="4525963"/>
          </a:xfrm>
        </p:spPr>
        <p:txBody>
          <a:bodyPr/>
          <a:lstStyle/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Μετανάστευση από Ορθόδοξες χώρες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Μετανάστες: έκφραση πολιτισμικής ταυτότητας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Ίδρυση ενοριών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Ίδρυση Τιμίου Σταυρού και Αγίου Βλαδίμηρου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endParaRPr lang="el-GR" dirty="0" smtClean="0"/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616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2714620"/>
            <a:ext cx="6143636" cy="785818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Μερικά από τα βιβλία του  </a:t>
            </a:r>
            <a:endParaRPr lang="el-GR" dirty="0"/>
          </a:p>
        </p:txBody>
      </p:sp>
      <p:pic>
        <p:nvPicPr>
          <p:cNvPr id="5" name="4 - Θέση περιεχομένου" descr="73513.b (1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42910" y="3643314"/>
            <a:ext cx="3071834" cy="2952744"/>
          </a:xfrm>
        </p:spPr>
      </p:pic>
      <p:pic>
        <p:nvPicPr>
          <p:cNvPr id="6" name="5 - Θέση περιεχομένου" descr="images (2)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7000875" y="500042"/>
            <a:ext cx="2143125" cy="2143125"/>
          </a:xfrm>
        </p:spPr>
      </p:pic>
      <p:pic>
        <p:nvPicPr>
          <p:cNvPr id="7" name="6 - Εικόνα" descr="images (7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24" y="285728"/>
            <a:ext cx="1857388" cy="2286016"/>
          </a:xfrm>
          <a:prstGeom prst="rect">
            <a:avLst/>
          </a:prstGeom>
        </p:spPr>
      </p:pic>
      <p:pic>
        <p:nvPicPr>
          <p:cNvPr id="8" name="7 - Εικόνα" descr="images (1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8" y="3643314"/>
            <a:ext cx="1733550" cy="2628900"/>
          </a:xfrm>
          <a:prstGeom prst="rect">
            <a:avLst/>
          </a:prstGeom>
        </p:spPr>
      </p:pic>
      <p:pic>
        <p:nvPicPr>
          <p:cNvPr id="9" name="8 - Εικόνα" descr="αρχείο λήψης (5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6578" y="3429000"/>
            <a:ext cx="1781175" cy="2562225"/>
          </a:xfrm>
          <a:prstGeom prst="rect">
            <a:avLst/>
          </a:prstGeom>
        </p:spPr>
      </p:pic>
      <p:pic>
        <p:nvPicPr>
          <p:cNvPr id="10" name="9 - Εικόνα" descr="s.r.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85852" y="285728"/>
            <a:ext cx="2038350" cy="22383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u="sng" dirty="0" smtClean="0">
                <a:solidFill>
                  <a:schemeClr val="accent2">
                    <a:lumMod val="50000"/>
                  </a:schemeClr>
                </a:solidFill>
              </a:rPr>
              <a:t>ΟΡΘΟΔΟΞΙΑ ΣΤΗ ΣΥΓΧΡΟΝΗ ΑΜΕΡΙΚΗ</a:t>
            </a:r>
            <a:endParaRPr lang="el-GR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3200400" cy="4605288"/>
          </a:xfrm>
        </p:spPr>
      </p:pic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343400" y="1752600"/>
            <a:ext cx="4343400" cy="4602163"/>
          </a:xfrm>
        </p:spPr>
        <p:txBody>
          <a:bodyPr/>
          <a:lstStyle/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Πλήρης ενσωμάτωση Ορθοδόξων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Αλλαγές στις ενορίες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Γάμοι με αλλόθρησκους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Χρήση αγγλικής γλώσσας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Αντιπάθεια προς άκριτους θρησκευτικούς θεσμούς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191791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 smtClean="0">
                <a:solidFill>
                  <a:schemeClr val="accent2">
                    <a:lumMod val="50000"/>
                  </a:schemeClr>
                </a:solidFill>
              </a:rPr>
              <a:t>ΣΕΡΑΦΕΙΜ ΡΟΟΥΖ</a:t>
            </a:r>
            <a:endParaRPr lang="el-GR" b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738" y="1905000"/>
            <a:ext cx="3978831" cy="3276600"/>
          </a:xfrm>
        </p:spPr>
      </p:pic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191000" y="1905000"/>
            <a:ext cx="4495800" cy="4525963"/>
          </a:xfrm>
        </p:spPr>
        <p:txBody>
          <a:bodyPr/>
          <a:lstStyle/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Αμερικανός Προτεστάντης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Σπουδές: κολέγιο Πομόνα, Τμήμα Φιλοσοφίας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Θεμελιώδη ερωτήματα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Απόρριψη Προτεσταντισμού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Ορθόδοξος ιερομόναχος</a:t>
            </a:r>
          </a:p>
        </p:txBody>
      </p:sp>
    </p:spTree>
    <p:extLst>
      <p:ext uri="{BB962C8B-B14F-4D97-AF65-F5344CB8AC3E}">
        <p14:creationId xmlns="" xmlns:p14="http://schemas.microsoft.com/office/powerpoint/2010/main" val="14820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u="sng" dirty="0">
                <a:solidFill>
                  <a:srgbClr val="C0504D">
                    <a:lumMod val="50000"/>
                  </a:srgbClr>
                </a:solidFill>
              </a:rPr>
              <a:t>ΣΕΡΑΦΕΙΜ ΡΟΟΥΖ</a:t>
            </a:r>
            <a:endParaRPr lang="el-GR" dirty="0"/>
          </a:p>
        </p:txBody>
      </p:sp>
      <p:pic>
        <p:nvPicPr>
          <p:cNvPr id="5" name="Θέση περιεχομένου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17765"/>
            <a:ext cx="2681287" cy="3871377"/>
          </a:xfrm>
        </p:spPr>
      </p:pic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191000" y="1828800"/>
            <a:ext cx="4648200" cy="4449763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Μετάνοια, ασκητικός αγώνας, πόνος καρδιάς, διάκριση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Απαντήσεις σε σημερινά προβλήματα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Απόρριψη «νέας εποχής», υλισμού, «προόδου»</a:t>
            </a:r>
          </a:p>
          <a:p>
            <a:pPr>
              <a:buClr>
                <a:schemeClr val="accent2">
                  <a:lumMod val="50000"/>
                </a:schemeClr>
              </a:buClr>
              <a:buSzPct val="80000"/>
              <a:buFont typeface="Wingdings" panose="05000000000000000000" pitchFamily="2" charset="2"/>
              <a:buChar char="§"/>
            </a:pPr>
            <a:r>
              <a:rPr lang="el-GR" dirty="0" smtClean="0"/>
              <a:t>Πρόταση για αληθινή πίστη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02668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Γεννήθηκε σε μια τυπική μεσοαστική οικογένεια, στο Σαν Ντιέγκο της </a:t>
            </a:r>
            <a:r>
              <a:rPr lang="el-GR" sz="3200" dirty="0" err="1" smtClean="0"/>
              <a:t>Καλιφόρνια,στις</a:t>
            </a:r>
            <a:r>
              <a:rPr lang="el-GR" sz="3200" dirty="0" smtClean="0"/>
              <a:t> 13-8-1934</a:t>
            </a:r>
            <a:endParaRPr lang="el-GR" sz="3200" dirty="0"/>
          </a:p>
        </p:txBody>
      </p:sp>
      <p:pic>
        <p:nvPicPr>
          <p:cNvPr id="5" name="4 - Θέση περιεχομένου" descr="73500.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90587" y="1958181"/>
            <a:ext cx="3171825" cy="3810000"/>
          </a:xfrm>
        </p:spPr>
      </p:pic>
      <p:pic>
        <p:nvPicPr>
          <p:cNvPr id="6" name="5 - Θέση περιεχομένου" descr="73501.b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62500" y="2501106"/>
            <a:ext cx="3810000" cy="27241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Ο μικρός Ευγένιος ντυμένος «καουμπόης»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pic>
        <p:nvPicPr>
          <p:cNvPr id="5" name="4 - Θέση περιεχομένου" descr="73502.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786050" y="2071678"/>
            <a:ext cx="3676650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 </a:t>
            </a:r>
            <a:r>
              <a:rPr lang="el-GR" dirty="0" err="1" smtClean="0"/>
              <a:t>Ευγένιος,στην</a:t>
            </a:r>
            <a:r>
              <a:rPr lang="el-GR" dirty="0" smtClean="0"/>
              <a:t> αποφοίτησή του από το κολέγιο της Πομόνα-1956</a:t>
            </a:r>
            <a:endParaRPr lang="el-GR" dirty="0"/>
          </a:p>
        </p:txBody>
      </p:sp>
      <p:pic>
        <p:nvPicPr>
          <p:cNvPr id="6" name="5 - Θέση περιεχομένου" descr="73504.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28860" y="1643050"/>
            <a:ext cx="4429156" cy="442915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dirty="0" smtClean="0"/>
              <a:t>«Θέλεις να γίνεις </a:t>
            </a:r>
            <a:r>
              <a:rPr lang="el-GR" sz="3200" dirty="0" smtClean="0"/>
              <a:t>μοναχός</a:t>
            </a:r>
            <a:r>
              <a:rPr lang="en-US" sz="3200" dirty="0" smtClean="0"/>
              <a:t>: </a:t>
            </a:r>
            <a:r>
              <a:rPr lang="el-GR" sz="3200" dirty="0" smtClean="0"/>
              <a:t>αυτό </a:t>
            </a:r>
            <a:r>
              <a:rPr lang="el-GR" sz="3200" dirty="0" smtClean="0"/>
              <a:t>σημαίνει να αφήσεις τον παλιό σου εαυτό και να ανανεωθείς»</a:t>
            </a:r>
            <a:endParaRPr lang="el-GR" sz="3200" dirty="0"/>
          </a:p>
        </p:txBody>
      </p:sp>
      <p:pic>
        <p:nvPicPr>
          <p:cNvPr id="5" name="4 - Θέση περιεχομένου" descr="73518.b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95646" y="1600200"/>
            <a:ext cx="3161708" cy="4525963"/>
          </a:xfrm>
        </p:spPr>
      </p:pic>
      <p:pic>
        <p:nvPicPr>
          <p:cNvPr id="6" name="5 - Θέση περιεχομένου" descr="73522.b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25439" y="1600200"/>
            <a:ext cx="3084121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5" name="4 - Θέση περιεχομένου" descr="αρχείο λήψης (3)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28596" y="857232"/>
            <a:ext cx="4097556" cy="4357718"/>
          </a:xfrm>
        </p:spPr>
      </p:pic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105400" y="357166"/>
            <a:ext cx="4038600" cy="4525963"/>
          </a:xfrm>
        </p:spPr>
        <p:txBody>
          <a:bodyPr>
            <a:noAutofit/>
          </a:bodyPr>
          <a:lstStyle/>
          <a:p>
            <a:r>
              <a:rPr lang="el-GR" sz="2400" dirty="0" smtClean="0"/>
              <a:t>Μια καντάτα του Μπαχ</a:t>
            </a:r>
          </a:p>
          <a:p>
            <a:pPr>
              <a:buNone/>
            </a:pPr>
            <a:r>
              <a:rPr lang="en-US" sz="2400" dirty="0" smtClean="0"/>
              <a:t>      </a:t>
            </a:r>
            <a:r>
              <a:rPr lang="el-GR" sz="2400" dirty="0" smtClean="0"/>
              <a:t>-</a:t>
            </a:r>
            <a:r>
              <a:rPr lang="el-GR" sz="2400" dirty="0" smtClean="0"/>
              <a:t>ο αριθμ.82- βοήθησε να αλλάξει τη ζωή του Ευγένιου</a:t>
            </a:r>
            <a:r>
              <a:rPr lang="el-GR" sz="2400" dirty="0" smtClean="0"/>
              <a:t>.</a:t>
            </a:r>
            <a:r>
              <a:rPr lang="en-US" sz="2400" dirty="0" smtClean="0"/>
              <a:t> </a:t>
            </a:r>
            <a:r>
              <a:rPr lang="el-GR" sz="2400" dirty="0" smtClean="0"/>
              <a:t>Τιτλοφορείται </a:t>
            </a:r>
            <a:r>
              <a:rPr lang="el-GR" sz="2400" dirty="0" smtClean="0"/>
              <a:t>«έχω αρκετά» κι έχει θέμα της το θάνατο και τον πόθο του ανθρώπου για την ουράνια πατρίδα.</a:t>
            </a:r>
          </a:p>
          <a:p>
            <a:r>
              <a:rPr lang="el-GR" sz="2400" dirty="0" smtClean="0"/>
              <a:t>Καθόταν ώρες και ρέμβαζε σκεπτόμενος βαθιά αυτά που του αποκάλυπτε αυτή η </a:t>
            </a:r>
            <a:r>
              <a:rPr lang="el-GR" sz="2400" dirty="0" err="1" smtClean="0"/>
              <a:t>καντάτα,που</a:t>
            </a:r>
            <a:r>
              <a:rPr lang="el-GR" sz="2400" dirty="0" smtClean="0"/>
              <a:t> του μετάδιδε κάτι τόσο βαθύ, όπου τίποτα άλλο στον κόσμο δεν του φαινόταν τόσο σημαντικό…</a:t>
            </a:r>
          </a:p>
          <a:p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Προσαρμοσμένος 3">
      <a:dk1>
        <a:sysClr val="windowText" lastClr="000000"/>
      </a:dk1>
      <a:lt1>
        <a:srgbClr val="C6D9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200</Words>
  <Application>Microsoft Office PowerPoint</Application>
  <PresentationFormat>Προβολή στην οθόνη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ΠΡΩΤΟΙ ΟΡΘΟΔΟΞΟΙ ΑΜΕΡΙΚΗΣ</vt:lpstr>
      <vt:lpstr>ΟΡΘΟΔΟΞΙΑ ΣΤΗ ΣΥΓΧΡΟΝΗ ΑΜΕΡΙΚΗ</vt:lpstr>
      <vt:lpstr>ΣΕΡΑΦΕΙΜ ΡΟΟΥΖ</vt:lpstr>
      <vt:lpstr>ΣΕΡΑΦΕΙΜ ΡΟΟΥΖ</vt:lpstr>
      <vt:lpstr>Γεννήθηκε σε μια τυπική μεσοαστική οικογένεια, στο Σαν Ντιέγκο της Καλιφόρνια,στις 13-8-1934</vt:lpstr>
      <vt:lpstr>  Ο μικρός Ευγένιος ντυμένος «καουμπόης»  </vt:lpstr>
      <vt:lpstr>Ο Ευγένιος,στην αποφοίτησή του από το κολέγιο της Πομόνα-1956</vt:lpstr>
      <vt:lpstr>«Θέλεις να γίνεις μοναχός: αυτό σημαίνει να αφήσεις τον παλιό σου εαυτό και να ανανεωθείς»</vt:lpstr>
      <vt:lpstr> </vt:lpstr>
      <vt:lpstr>Μερικά από τα βιβλία του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antonis</dc:creator>
  <cp:lastModifiedBy>Gatos</cp:lastModifiedBy>
  <cp:revision>37</cp:revision>
  <dcterms:created xsi:type="dcterms:W3CDTF">2014-05-08T14:47:36Z</dcterms:created>
  <dcterms:modified xsi:type="dcterms:W3CDTF">2014-05-11T20:09:00Z</dcterms:modified>
</cp:coreProperties>
</file>