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72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0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6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88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848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10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9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87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72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8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2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9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9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4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 am </a:t>
            </a:r>
            <a:r>
              <a:rPr lang="en-GB" dirty="0" err="1" smtClean="0"/>
              <a:t>Chrysa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Hi I am </a:t>
            </a:r>
            <a:r>
              <a:rPr lang="en-GB" dirty="0" err="1" smtClean="0"/>
              <a:t>Chrysa</a:t>
            </a:r>
            <a:r>
              <a:rPr lang="en-GB" dirty="0" smtClean="0"/>
              <a:t> I am 9 years old.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4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food.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My favourite food is fries and meatballs.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sweet.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My favourite sweet is waffles.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game.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My favourite game is Taboo.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6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156</TotalTime>
  <Words>47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I am Chrysa </vt:lpstr>
      <vt:lpstr>Hi. </vt:lpstr>
      <vt:lpstr>My favourite food.</vt:lpstr>
      <vt:lpstr>My favourite sweet.</vt:lpstr>
      <vt:lpstr>My favourite game.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Chrysa</dc:title>
  <dc:creator>fotios bampanas</dc:creator>
  <cp:lastModifiedBy>Fotis</cp:lastModifiedBy>
  <cp:revision>5</cp:revision>
  <dcterms:created xsi:type="dcterms:W3CDTF">2006-08-16T00:00:00Z</dcterms:created>
  <dcterms:modified xsi:type="dcterms:W3CDTF">2021-04-14T08:54:36Z</dcterms:modified>
</cp:coreProperties>
</file>