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2F0"/>
    <a:srgbClr val="DADA31"/>
    <a:srgbClr val="004B60"/>
    <a:srgbClr val="DADAFF"/>
    <a:srgbClr val="881C64"/>
    <a:srgbClr val="FDB7B7"/>
    <a:srgbClr val="E9C0F4"/>
    <a:srgbClr val="F6B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7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79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2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45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6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4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1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2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My favourite book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By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Chrysa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Babana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1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057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My favourite book is:</a:t>
            </a:r>
            <a:br>
              <a:rPr lang="en-GB" dirty="0" smtClean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E9C0F4"/>
                </a:solidFill>
              </a:rPr>
              <a:t>My </a:t>
            </a:r>
            <a:r>
              <a:rPr lang="en-GB" dirty="0">
                <a:solidFill>
                  <a:srgbClr val="E9C0F4"/>
                </a:solidFill>
              </a:rPr>
              <a:t>f</a:t>
            </a:r>
            <a:r>
              <a:rPr lang="en-GB" dirty="0" smtClean="0">
                <a:solidFill>
                  <a:srgbClr val="E9C0F4"/>
                </a:solidFill>
              </a:rPr>
              <a:t>avourite book is Harry Potter and the Chamber of Secrets!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2162721" cy="3124200"/>
          </a:xfrm>
          <a:prstGeom prst="rect">
            <a:avLst/>
          </a:prstGeom>
        </p:spPr>
      </p:pic>
      <p:pic>
        <p:nvPicPr>
          <p:cNvPr id="5" name="4 - Εικόνα" descr="harrypo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4286248" cy="16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Summary of this book: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B050"/>
              </a:solidFill>
            </a:endParaRPr>
          </a:p>
          <a:p>
            <a:pPr lvl="1"/>
            <a:r>
              <a:rPr lang="en-GB" sz="2800" dirty="0" smtClean="0">
                <a:solidFill>
                  <a:srgbClr val="00B050"/>
                </a:solidFill>
              </a:rPr>
              <a:t>The second year of Harry Potter in Hogwarts is adventurous like the first: the new teacher </a:t>
            </a:r>
            <a:r>
              <a:rPr lang="en-GB" sz="2800" dirty="0" err="1" smtClean="0">
                <a:solidFill>
                  <a:srgbClr val="00B050"/>
                </a:solidFill>
              </a:rPr>
              <a:t>Gilderoy</a:t>
            </a:r>
            <a:r>
              <a:rPr lang="en-GB" sz="2800" dirty="0" smtClean="0">
                <a:solidFill>
                  <a:srgbClr val="00B050"/>
                </a:solidFill>
              </a:rPr>
              <a:t> Lockhart follows Harry everywhere, Moaning Myrtle haunts the toilets of girls, and Ginny, the youngest sister of Ron </a:t>
            </a:r>
            <a:r>
              <a:rPr lang="en-GB" sz="2800" dirty="0" err="1" smtClean="0">
                <a:solidFill>
                  <a:srgbClr val="00B050"/>
                </a:solidFill>
              </a:rPr>
              <a:t>Weasley</a:t>
            </a:r>
            <a:r>
              <a:rPr lang="en-GB" sz="2800" dirty="0" smtClean="0">
                <a:solidFill>
                  <a:srgbClr val="00B050"/>
                </a:solidFill>
              </a:rPr>
              <a:t>, for a strange reason wants </a:t>
            </a:r>
            <a:r>
              <a:rPr lang="en-GB" sz="2800" dirty="0" err="1" smtClean="0">
                <a:solidFill>
                  <a:srgbClr val="00B050"/>
                </a:solidFill>
              </a:rPr>
              <a:t>everytime</a:t>
            </a:r>
            <a:r>
              <a:rPr lang="en-GB" sz="2800" dirty="0" smtClean="0">
                <a:solidFill>
                  <a:srgbClr val="00B050"/>
                </a:solidFill>
              </a:rPr>
              <a:t>  his attention.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What I feel reading this book.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81C64"/>
                </a:solidFill>
              </a:rPr>
              <a:t>When I read this book I feel really happy and relaxed!</a:t>
            </a:r>
          </a:p>
          <a:p>
            <a:endParaRPr lang="en-GB" dirty="0">
              <a:solidFill>
                <a:srgbClr val="881C6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390775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61"/>
            <a:ext cx="7765322" cy="97045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4B60"/>
                </a:solidFill>
              </a:rPr>
              <a:t>I like this book!</a:t>
            </a:r>
            <a:endParaRPr lang="en-GB" dirty="0">
              <a:solidFill>
                <a:srgbClr val="004B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ADA31"/>
                </a:solidFill>
              </a:rPr>
              <a:t>I like this book because it is a very adventurous and beautiful book! I love this book!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2083147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4C2F0"/>
                </a:solidFill>
              </a:rPr>
              <a:t>Thank you!</a:t>
            </a:r>
            <a:endParaRPr lang="en-GB" dirty="0">
              <a:solidFill>
                <a:srgbClr val="B4C2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248400" cy="3429000"/>
          </a:xfrm>
        </p:spPr>
      </p:pic>
    </p:spTree>
    <p:extLst>
      <p:ext uri="{BB962C8B-B14F-4D97-AF65-F5344CB8AC3E}">
        <p14:creationId xmlns:p14="http://schemas.microsoft.com/office/powerpoint/2010/main" val="15114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96</TotalTime>
  <Words>125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Calisto MT</vt:lpstr>
      <vt:lpstr>Trebuchet MS</vt:lpstr>
      <vt:lpstr>Wingdings 2</vt:lpstr>
      <vt:lpstr>Slate</vt:lpstr>
      <vt:lpstr>My favourite book</vt:lpstr>
      <vt:lpstr>My favourite book is: </vt:lpstr>
      <vt:lpstr>Summary of this book:</vt:lpstr>
      <vt:lpstr>What I feel reading this book.</vt:lpstr>
      <vt:lpstr>I like this book!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book</dc:title>
  <dc:creator>fotios bampanas</dc:creator>
  <cp:lastModifiedBy>Fotis</cp:lastModifiedBy>
  <cp:revision>14</cp:revision>
  <dcterms:created xsi:type="dcterms:W3CDTF">2006-08-16T00:00:00Z</dcterms:created>
  <dcterms:modified xsi:type="dcterms:W3CDTF">2021-04-14T08:54:53Z</dcterms:modified>
</cp:coreProperties>
</file>