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DFF"/>
    <a:srgbClr val="FF2F92"/>
    <a:srgbClr val="D883FF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7"/>
  </p:normalViewPr>
  <p:slideViewPr>
    <p:cSldViewPr snapToGrid="0" snapToObjects="1">
      <p:cViewPr varScale="1">
        <p:scale>
          <a:sx n="82" d="100"/>
          <a:sy n="82" d="100"/>
        </p:scale>
        <p:origin x="78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B982BC1-8861-DA49-A38B-692DCCA02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72687D1C-CE4A-CC4A-933C-105C877EF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DB84B067-0C32-7B4B-A93B-304AE1366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B038-8252-4B46-B310-850346D83DBF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4AC64554-5D60-034B-BC05-E1DF13D80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73555F1C-9FD2-AD48-A796-329FBD68E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05D0-43DB-B24B-A2DD-1CF2071558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15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B6F57EE-5B3C-F746-A245-882698EA7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E6B39F7A-7689-C84E-A522-4FBC153BE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36E79FC-547D-BB46-A072-F877C9BD8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B038-8252-4B46-B310-850346D83DBF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E632E43C-BB0C-7940-B70B-7CF1F0E8A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305352FD-56D5-8A44-800D-6145E4DA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05D0-43DB-B24B-A2DD-1CF2071558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660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B3571124-7891-C14B-AC1A-74848515A9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0F69065E-62D6-354D-991F-0B5F46C1A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31631E3D-2ACF-184F-907B-06F1058A2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B038-8252-4B46-B310-850346D83DBF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2F818A8A-DE1B-9E42-8D62-6C7CC2073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499DCB4C-336A-5843-89EE-8AA8C40EF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05D0-43DB-B24B-A2DD-1CF2071558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97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FBF5A92-D7B9-7840-A973-70B237B12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CB68670-B7D7-B445-B706-8D127EACF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15D63D55-57A7-C148-9C91-B19E18BA7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B038-8252-4B46-B310-850346D83DBF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ED4713BC-EAE3-964E-9244-640AC3233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7A5B2244-B5B2-7640-BFEB-A515F778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05D0-43DB-B24B-A2DD-1CF2071558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856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4AADE2B-4CD1-3B40-B44D-F5B63A80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ED3C274E-E235-964A-AA6C-E34D3E440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EF2C0841-A98C-4D47-8D0A-0382F467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B038-8252-4B46-B310-850346D83DBF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A399E1CE-C033-0841-A449-BBD66BBD4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1158793C-9353-4B4A-A181-C3717F4C6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05D0-43DB-B24B-A2DD-1CF2071558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446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7F5D69E-663F-0748-911A-A6E925F83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D60B186-7BB6-7143-AA6B-02EE65D06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DA64DADE-59B7-F044-BCAF-35AF41913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D649F36F-DF31-434E-AC61-2C476481C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B038-8252-4B46-B310-850346D83DBF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4DF67280-33AC-3744-962F-30EAF8427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43FAD01A-00CE-3B40-90DE-7FBF01259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05D0-43DB-B24B-A2DD-1CF2071558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645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B7589B7-65A0-864B-B548-BAA263AC9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229E1FD7-7CCB-784E-A06A-DA2AA3B8D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7F761DA3-58EB-064E-AB8F-06390B00C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C1BBCD43-AEDC-294F-8EA9-A22611469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EE7ADF72-A7CA-124F-B25F-C37C3AB3DD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8011E6AD-C5F2-4A44-8842-174DD2961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B038-8252-4B46-B310-850346D83DBF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38A0040D-C7BF-F440-A58D-4B6E7880F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E6063CCC-6751-BE40-9FD9-2D12CD7A9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05D0-43DB-B24B-A2DD-1CF2071558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571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C4BB070-763B-8F41-B38E-6040CD234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B0BF1F68-3CA0-6D48-953B-C36BC3FBA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B038-8252-4B46-B310-850346D83DBF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1242D61F-AA6A-4043-99CA-967152B5B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0C05E1E4-87B6-104D-ABF8-FF1480A54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05D0-43DB-B24B-A2DD-1CF2071558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085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C315CC95-B96E-F94C-8C08-6B5A6EF1B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B038-8252-4B46-B310-850346D83DBF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7D79D14D-AE77-3141-AACB-5C03137C9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0D3C77D7-3200-7B47-93E9-E450AD183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05D0-43DB-B24B-A2DD-1CF2071558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825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B1C6677-59B9-AD4F-B3E3-5C2E73F99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4F5A7B5E-5174-7D45-93FC-C27F1934D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568C6F8B-5093-2642-BA15-62F2DDA13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9BED273A-AFB2-2A4E-97D9-E6DF10AD1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B038-8252-4B46-B310-850346D83DBF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3A5C75DD-1E79-7447-8C54-61D9739DE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A19FD0E3-AD26-C54A-8AB2-FBD98F671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05D0-43DB-B24B-A2DD-1CF2071558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7754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C614640-4263-AD44-B56F-38A35C1EB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5C34D126-B7F5-004B-A25E-0CE5088849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D8D49335-6E96-ED45-9185-54DD603F4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4BDA3862-02F1-F643-8378-FD499FE47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B038-8252-4B46-B310-850346D83DBF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F5B51B82-87C2-7642-884F-0F6A26DA3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2987C5DD-2AAE-934C-87F9-38F410AD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05D0-43DB-B24B-A2DD-1CF2071558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820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1B5AD4C6-ECF2-6B40-A4F0-631B051E2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CBCE9E6F-9738-E240-B1E9-F6D192527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402AA27F-356F-ED4A-858F-E79C3FBF0B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FB038-8252-4B46-B310-850346D83DBF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4D2F9D8D-1996-A54C-B44A-6FA8E01687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D2A2FE93-0A8D-524E-A86C-4725A62FC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A05D0-43DB-B24B-A2DD-1CF2071558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447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C6C206D-D98C-C14F-A032-5757AFB23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6427"/>
            <a:ext cx="9144000" cy="96628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/>
              <a:t> </a:t>
            </a:r>
            <a:r>
              <a:rPr lang="en-US" sz="5300" dirty="0">
                <a:solidFill>
                  <a:srgbClr val="D883FF"/>
                </a:solidFill>
              </a:rPr>
              <a:t>Hello guys!!</a:t>
            </a:r>
            <a:endParaRPr lang="el-GR" dirty="0">
              <a:solidFill>
                <a:srgbClr val="D883FF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4EF8F7A0-BF84-B147-B32C-872F9E19E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1116" y="2931618"/>
            <a:ext cx="8580243" cy="2293671"/>
          </a:xfrm>
        </p:spPr>
        <p:txBody>
          <a:bodyPr>
            <a:normAutofit/>
          </a:bodyPr>
          <a:lstStyle/>
          <a:p>
            <a:r>
              <a:rPr lang="en-US" sz="4000" dirty="0"/>
              <a:t>My name is Denise Chloe and this is my presentation of my </a:t>
            </a:r>
            <a:r>
              <a:rPr lang="en-US" sz="4000" dirty="0" err="1"/>
              <a:t>favourite</a:t>
            </a:r>
            <a:r>
              <a:rPr lang="en-US" sz="4000" dirty="0"/>
              <a:t> book&lt;3&lt;3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288825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5A876F3-21D2-0B4F-8B58-695EB5C83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So, the title of my </a:t>
            </a:r>
            <a:r>
              <a:rPr lang="en-US" dirty="0" err="1"/>
              <a:t>favourite</a:t>
            </a:r>
            <a:r>
              <a:rPr lang="en-US" dirty="0"/>
              <a:t> book is…</a:t>
            </a:r>
            <a:br>
              <a:rPr lang="en-US" dirty="0"/>
            </a:br>
            <a:r>
              <a:rPr lang="en-US" dirty="0">
                <a:solidFill>
                  <a:srgbClr val="FF40FF"/>
                </a:solidFill>
              </a:rPr>
              <a:t>“The One and Only Ivan” </a:t>
            </a:r>
            <a:r>
              <a:rPr lang="en-US" dirty="0"/>
              <a:t>by Katherine Applegate</a:t>
            </a:r>
            <a:r>
              <a:rPr lang="en-US" dirty="0">
                <a:solidFill>
                  <a:srgbClr val="FF40FF"/>
                </a:solidFill>
              </a:rPr>
              <a:t> </a:t>
            </a:r>
            <a:endParaRPr lang="el-GR" dirty="0">
              <a:solidFill>
                <a:srgbClr val="FF40FF"/>
              </a:solidFill>
            </a:endParaRPr>
          </a:p>
        </p:txBody>
      </p:sp>
      <p:pic>
        <p:nvPicPr>
          <p:cNvPr id="1026" name="Picture 2" descr="Amazon.com: The One and Only Ivan Full-Color Collector's Edition:  Applegate, Katherine, Castelao, Patricia: Books">
            <a:extLst>
              <a:ext uri="{FF2B5EF4-FFF2-40B4-BE49-F238E27FC236}">
                <a16:creationId xmlns:a16="http://schemas.microsoft.com/office/drawing/2014/main" xmlns="" id="{8C93A424-5A3F-CE46-A4AC-0C5EAFD7FE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2420144"/>
            <a:ext cx="2324100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75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E778751-63E9-C049-A97A-9EDC8DCFB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718"/>
            <a:ext cx="10227590" cy="1325563"/>
          </a:xfrm>
        </p:spPr>
        <p:txBody>
          <a:bodyPr/>
          <a:lstStyle/>
          <a:p>
            <a:pPr algn="ctr"/>
            <a:r>
              <a:rPr lang="en-US" i="1" u="sng" dirty="0">
                <a:solidFill>
                  <a:srgbClr val="FF0000"/>
                </a:solidFill>
              </a:rPr>
              <a:t>The Plot</a:t>
            </a:r>
            <a:endParaRPr lang="el-GR" i="1" u="sng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B1879A9-8017-8341-867B-017CEE6B0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205" y="2103437"/>
            <a:ext cx="10227590" cy="13255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800" dirty="0"/>
              <a:t>It is about a silverback gorilla named Ivan who lived in a cage at a mall and is written from Ivan’s point of view</a:t>
            </a:r>
            <a:r>
              <a:rPr lang="en-US" sz="3200" dirty="0"/>
              <a:t>!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148039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E13AEDC-8B84-8642-95D5-E413AB4B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u="sng" dirty="0">
                <a:solidFill>
                  <a:srgbClr val="FFC000"/>
                </a:solidFill>
              </a:rPr>
              <a:t>Awards</a:t>
            </a:r>
            <a:endParaRPr lang="el-GR" i="1" u="sng" dirty="0">
              <a:solidFill>
                <a:srgbClr val="FFC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0304872-A02D-2D4C-810F-29CB80B3C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In 2013 it was named the winner of the </a:t>
            </a:r>
            <a:r>
              <a:rPr lang="en-US" i="1" dirty="0">
                <a:solidFill>
                  <a:srgbClr val="0070C0"/>
                </a:solidFill>
              </a:rPr>
              <a:t>Newbery Medal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It has won several other awards as well and soon it will become a Disney movie! Yay!!!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2F92"/>
                </a:solidFill>
              </a:rPr>
              <a:t>I THINK YOU MUST ALL READ IT!!</a:t>
            </a:r>
          </a:p>
          <a:p>
            <a:pPr marL="0" indent="0" algn="ctr">
              <a:buNone/>
            </a:pPr>
            <a:endParaRPr lang="en-US" dirty="0">
              <a:solidFill>
                <a:srgbClr val="FF2F92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FDFF"/>
                </a:solidFill>
              </a:rPr>
              <a:t>THANK YOU ALL FOR YOUR ATTENTION</a:t>
            </a:r>
            <a:endParaRPr lang="el-GR" dirty="0">
              <a:solidFill>
                <a:srgbClr val="00FD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0419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97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                  Hello guys!!</vt:lpstr>
      <vt:lpstr>So, the title of my favourite book is… “The One and Only Ivan” by Katherine Applegate </vt:lpstr>
      <vt:lpstr>The Plot</vt:lpstr>
      <vt:lpstr>Awards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guys!My name is Denise Chloe and this is my presentation on my favourite book&lt;3</dc:title>
  <dc:creator>Achilles Fotopoulos</dc:creator>
  <cp:lastModifiedBy>Fotis</cp:lastModifiedBy>
  <cp:revision>8</cp:revision>
  <dcterms:created xsi:type="dcterms:W3CDTF">2021-04-13T17:18:33Z</dcterms:created>
  <dcterms:modified xsi:type="dcterms:W3CDTF">2021-04-14T08:54:05Z</dcterms:modified>
</cp:coreProperties>
</file>