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Ιωάννινα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Μια ματιά στην ιστορία, τον πολιτισμό και τη φυσική ομορφιά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Γενικές Πληροφορίες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Ιωάννινα είναι η πρωτεύουσα της Ηπείρου και βρίσκονται στη βορειοδυτική Ελλάδα. Είναι γνωστά για την πλούσια ιστορία, την αρχιτεκτονική και τη φυσική ομορφιά τους, όπως η λίμνη Παμβώτιδα.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Ιστορία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Ιωάννινα έχουν μακραίωνη ιστορία, από την αρχαιότητα έως τη σύγχρονη εποχή. Ήταν σημαντικό κέντρο κατά την Οθωμανική περίοδο και έδρα του Αλή Πασά. Η πόλη φημίζεται για τη συμβολή της στον Νεοελληνικό Διαφωτισμό.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Λίμνη Παμβώτιδα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λίμνη Παμβώτιδα είναι το σήμα κατατεθέν της πόλης. Είναι γνωστή για την απαράμιλλη φυσική της ομορφιά και το γραφικό νησάκι της, το οποίο φιλοξενεί ιστορικά μοναστήρια.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Πολιτιστική Κληρονομιά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πόλη φημίζεται για τα μουσεία της, όπως το Βυζαντινό Μουσείο και το Μουσείο Αργυροτεχνίας. Η τέχνη της αργυροχοΐας είναι σημαντικό μέρος της πολιτιστικής κληρονομιάς των Ιωαννίνων.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Αξιοθέατα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Σημαντικά αξιοθέατα της πόλης περιλαμβάνουν το Κάστρο των Ιωαννίνων, το Νησάκι της Παμβώτιδας, και το Σπήλαιο Περάματος.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Τοπική Γαστρονομία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γαστρονομία των Ιωαννίνων περιλαμβάνει παραδοσιακές πίτες, φρέσκα προϊόντα και μοναδικά γλυκά όπως το σιροπιαστό μπακλαβά.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Σύγχρονα Ιωάννινα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Σήμερα, τα Ιωάννινα είναι μια ζωντανή πόλη που συνδυάζει την παράδοση με τη σύγχρονη ζωή. Φιλοξενούν το Πανεπιστήμιο Ιωαννίνων και προσφέρουν πολλές πολιτιστικές και ψυχαγωγικές δραστηριότητες.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