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otis Tsakirakis" userId="08fdcc798b8cdf38" providerId="LiveId" clId="{3F50152F-61DB-4238-962E-FEC30A2143F4}"/>
    <pc:docChg chg="custSel addSld modSld">
      <pc:chgData name="Fotis Tsakirakis" userId="08fdcc798b8cdf38" providerId="LiveId" clId="{3F50152F-61DB-4238-962E-FEC30A2143F4}" dt="2021-01-16T15:31:25.034" v="1714" actId="20577"/>
      <pc:docMkLst>
        <pc:docMk/>
      </pc:docMkLst>
      <pc:sldChg chg="modSp mod">
        <pc:chgData name="Fotis Tsakirakis" userId="08fdcc798b8cdf38" providerId="LiveId" clId="{3F50152F-61DB-4238-962E-FEC30A2143F4}" dt="2021-01-16T14:59:36.518" v="67" actId="27636"/>
        <pc:sldMkLst>
          <pc:docMk/>
          <pc:sldMk cId="2855869213" sldId="256"/>
        </pc:sldMkLst>
        <pc:spChg chg="mod">
          <ac:chgData name="Fotis Tsakirakis" userId="08fdcc798b8cdf38" providerId="LiveId" clId="{3F50152F-61DB-4238-962E-FEC30A2143F4}" dt="2021-01-16T14:59:30.666" v="62" actId="1076"/>
          <ac:spMkLst>
            <pc:docMk/>
            <pc:sldMk cId="2855869213" sldId="256"/>
            <ac:spMk id="2" creationId="{58356CD6-8C9C-4F9D-B0E8-186094EBEAF6}"/>
          </ac:spMkLst>
        </pc:spChg>
        <pc:spChg chg="mod">
          <ac:chgData name="Fotis Tsakirakis" userId="08fdcc798b8cdf38" providerId="LiveId" clId="{3F50152F-61DB-4238-962E-FEC30A2143F4}" dt="2021-01-16T14:59:36.518" v="67" actId="27636"/>
          <ac:spMkLst>
            <pc:docMk/>
            <pc:sldMk cId="2855869213" sldId="256"/>
            <ac:spMk id="3" creationId="{75797E1F-AC00-435C-8E1C-B2123A2FD34F}"/>
          </ac:spMkLst>
        </pc:spChg>
      </pc:sldChg>
      <pc:sldChg chg="modSp new mod">
        <pc:chgData name="Fotis Tsakirakis" userId="08fdcc798b8cdf38" providerId="LiveId" clId="{3F50152F-61DB-4238-962E-FEC30A2143F4}" dt="2021-01-16T15:09:32.546" v="500" actId="20577"/>
        <pc:sldMkLst>
          <pc:docMk/>
          <pc:sldMk cId="721108215" sldId="257"/>
        </pc:sldMkLst>
        <pc:spChg chg="mod">
          <ac:chgData name="Fotis Tsakirakis" userId="08fdcc798b8cdf38" providerId="LiveId" clId="{3F50152F-61DB-4238-962E-FEC30A2143F4}" dt="2021-01-16T15:01:59.711" v="108" actId="14100"/>
          <ac:spMkLst>
            <pc:docMk/>
            <pc:sldMk cId="721108215" sldId="257"/>
            <ac:spMk id="2" creationId="{06E1ADF6-88C4-4AE8-AB5E-3FD1A8685B2C}"/>
          </ac:spMkLst>
        </pc:spChg>
        <pc:spChg chg="mod">
          <ac:chgData name="Fotis Tsakirakis" userId="08fdcc798b8cdf38" providerId="LiveId" clId="{3F50152F-61DB-4238-962E-FEC30A2143F4}" dt="2021-01-16T15:09:32.546" v="500" actId="20577"/>
          <ac:spMkLst>
            <pc:docMk/>
            <pc:sldMk cId="721108215" sldId="257"/>
            <ac:spMk id="3" creationId="{CD4ABB03-A9E7-4413-A1A9-55FC9ABB1AC5}"/>
          </ac:spMkLst>
        </pc:spChg>
      </pc:sldChg>
      <pc:sldChg chg="modSp new mod">
        <pc:chgData name="Fotis Tsakirakis" userId="08fdcc798b8cdf38" providerId="LiveId" clId="{3F50152F-61DB-4238-962E-FEC30A2143F4}" dt="2021-01-16T15:16:28.901" v="852" actId="20577"/>
        <pc:sldMkLst>
          <pc:docMk/>
          <pc:sldMk cId="1874205160" sldId="258"/>
        </pc:sldMkLst>
        <pc:spChg chg="mod">
          <ac:chgData name="Fotis Tsakirakis" userId="08fdcc798b8cdf38" providerId="LiveId" clId="{3F50152F-61DB-4238-962E-FEC30A2143F4}" dt="2021-01-16T15:16:28.901" v="852" actId="20577"/>
          <ac:spMkLst>
            <pc:docMk/>
            <pc:sldMk cId="1874205160" sldId="258"/>
            <ac:spMk id="2" creationId="{76615614-52DD-4075-B8CC-99804961DE81}"/>
          </ac:spMkLst>
        </pc:spChg>
        <pc:spChg chg="mod">
          <ac:chgData name="Fotis Tsakirakis" userId="08fdcc798b8cdf38" providerId="LiveId" clId="{3F50152F-61DB-4238-962E-FEC30A2143F4}" dt="2021-01-16T15:16:05.962" v="849" actId="20577"/>
          <ac:spMkLst>
            <pc:docMk/>
            <pc:sldMk cId="1874205160" sldId="258"/>
            <ac:spMk id="3" creationId="{43DB79E4-CCA2-4003-B8D5-5138FC93428B}"/>
          </ac:spMkLst>
        </pc:spChg>
      </pc:sldChg>
      <pc:sldChg chg="modSp new mod">
        <pc:chgData name="Fotis Tsakirakis" userId="08fdcc798b8cdf38" providerId="LiveId" clId="{3F50152F-61DB-4238-962E-FEC30A2143F4}" dt="2021-01-16T15:22:25.656" v="1201" actId="20577"/>
        <pc:sldMkLst>
          <pc:docMk/>
          <pc:sldMk cId="810862622" sldId="259"/>
        </pc:sldMkLst>
        <pc:spChg chg="mod">
          <ac:chgData name="Fotis Tsakirakis" userId="08fdcc798b8cdf38" providerId="LiveId" clId="{3F50152F-61DB-4238-962E-FEC30A2143F4}" dt="2021-01-16T15:17:58.298" v="907" actId="20577"/>
          <ac:spMkLst>
            <pc:docMk/>
            <pc:sldMk cId="810862622" sldId="259"/>
            <ac:spMk id="2" creationId="{7B2352C4-29C9-4D8A-B4E9-17B33A20A35B}"/>
          </ac:spMkLst>
        </pc:spChg>
        <pc:spChg chg="mod">
          <ac:chgData name="Fotis Tsakirakis" userId="08fdcc798b8cdf38" providerId="LiveId" clId="{3F50152F-61DB-4238-962E-FEC30A2143F4}" dt="2021-01-16T15:22:25.656" v="1201" actId="20577"/>
          <ac:spMkLst>
            <pc:docMk/>
            <pc:sldMk cId="810862622" sldId="259"/>
            <ac:spMk id="3" creationId="{1E015BB0-CC46-432D-9BC7-0F4C51D220EC}"/>
          </ac:spMkLst>
        </pc:spChg>
      </pc:sldChg>
      <pc:sldChg chg="modSp new mod">
        <pc:chgData name="Fotis Tsakirakis" userId="08fdcc798b8cdf38" providerId="LiveId" clId="{3F50152F-61DB-4238-962E-FEC30A2143F4}" dt="2021-01-16T15:31:25.034" v="1714" actId="20577"/>
        <pc:sldMkLst>
          <pc:docMk/>
          <pc:sldMk cId="2598148845" sldId="260"/>
        </pc:sldMkLst>
        <pc:spChg chg="mod">
          <ac:chgData name="Fotis Tsakirakis" userId="08fdcc798b8cdf38" providerId="LiveId" clId="{3F50152F-61DB-4238-962E-FEC30A2143F4}" dt="2021-01-16T15:22:49.774" v="1206" actId="20577"/>
          <ac:spMkLst>
            <pc:docMk/>
            <pc:sldMk cId="2598148845" sldId="260"/>
            <ac:spMk id="2" creationId="{6DF53F40-46E5-4D83-B203-61AAB78BA85A}"/>
          </ac:spMkLst>
        </pc:spChg>
        <pc:spChg chg="mod">
          <ac:chgData name="Fotis Tsakirakis" userId="08fdcc798b8cdf38" providerId="LiveId" clId="{3F50152F-61DB-4238-962E-FEC30A2143F4}" dt="2021-01-16T15:31:25.034" v="1714" actId="20577"/>
          <ac:spMkLst>
            <pc:docMk/>
            <pc:sldMk cId="2598148845" sldId="260"/>
            <ac:spMk id="3" creationId="{C6710E12-7CC4-44DB-829F-BF094B484978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4013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84411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42752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57837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26567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35004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70857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3263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0697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45850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0009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8275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9714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4586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5038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5637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6914C-E135-4D63-B278-0AAD6F2FACB7}" type="datetimeFigureOut">
              <a:rPr lang="el-GR" smtClean="0"/>
              <a:t>16/1/2021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201A0-E1B7-445D-8FB3-DED0275F5B0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753503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32" r:id="rId12"/>
    <p:sldLayoutId id="2147483733" r:id="rId13"/>
    <p:sldLayoutId id="2147483734" r:id="rId14"/>
    <p:sldLayoutId id="2147483735" r:id="rId15"/>
    <p:sldLayoutId id="2147483736" r:id="rId16"/>
    <p:sldLayoutId id="214748373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8356CD6-8C9C-4F9D-B0E8-186094EBEA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4679" y="1974575"/>
            <a:ext cx="11542642" cy="1842052"/>
          </a:xfrm>
        </p:spPr>
        <p:txBody>
          <a:bodyPr>
            <a:normAutofit/>
          </a:bodyPr>
          <a:lstStyle/>
          <a:p>
            <a:r>
              <a:rPr lang="el-GR" dirty="0"/>
              <a:t>Ποια λάθη δεν πρέπει να κάνουμε όταν δίνουμε συνέντευξη για πρόσληψη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75797E1F-AC00-435C-8E1C-B2123A2FD3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76424" y="5049078"/>
            <a:ext cx="8791575" cy="208722"/>
          </a:xfrm>
        </p:spPr>
        <p:txBody>
          <a:bodyPr>
            <a:normAutofit fontScale="32500" lnSpcReduction="20000"/>
          </a:bodyPr>
          <a:lstStyle/>
          <a:p>
            <a:r>
              <a:rPr lang="el-GR" dirty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8558692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6E1ADF6-88C4-4AE8-AB5E-3FD1A8685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998247"/>
          </a:xfrm>
        </p:spPr>
        <p:txBody>
          <a:bodyPr/>
          <a:lstStyle/>
          <a:p>
            <a:r>
              <a:rPr lang="el-GR" dirty="0"/>
              <a:t>1) Εργασιακή εμπειρία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D4ABB03-A9E7-4413-A1A9-55FC9ABB1A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1616765"/>
            <a:ext cx="10601739" cy="4174436"/>
          </a:xfrm>
        </p:spPr>
        <p:txBody>
          <a:bodyPr>
            <a:normAutofit lnSpcReduction="10000"/>
          </a:bodyPr>
          <a:lstStyle/>
          <a:p>
            <a:r>
              <a:rPr lang="el-GR" sz="3200" dirty="0"/>
              <a:t>Σε κάθε συνέντευξη σας δίνεται η ευκαιρία να ενημερώσετε τον ερευνητή για την προηγούμενη εργασιακή σας εμπειρία. Θα πρέπει να είστε προετοιμασμένοι να δώσετε μια σχετική περίληψη.</a:t>
            </a:r>
          </a:p>
          <a:p>
            <a:r>
              <a:rPr lang="el-GR" sz="3200" dirty="0"/>
              <a:t>Δεν πρέπει να μιλάτε σε έναν πιθανό εργοδότη λες και είναι άσχετος αλλά μην υποθέσετε κιόλας ότι γνωρίζει και κάθε λεπτομέρεια της ειδίκευσής σας.</a:t>
            </a:r>
          </a:p>
        </p:txBody>
      </p:sp>
    </p:spTree>
    <p:extLst>
      <p:ext uri="{BB962C8B-B14F-4D97-AF65-F5344CB8AC3E}">
        <p14:creationId xmlns:p14="http://schemas.microsoft.com/office/powerpoint/2010/main" val="72110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6615614-52DD-4075-B8CC-99804961DE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24752"/>
          </a:xfrm>
        </p:spPr>
        <p:txBody>
          <a:bodyPr/>
          <a:lstStyle/>
          <a:p>
            <a:r>
              <a:rPr lang="el-GR" dirty="0"/>
              <a:t>2) ΤΟ ΝΑ ΛΈΤΕ ΨΈΜΑΤΑ ΓΙΑ ΤΙΣ ΓΝΏΣΕΙΣ ΣΑΣ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43DB79E4-CCA2-4003-B8D5-5138FC934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8870" y="1802296"/>
            <a:ext cx="10318541" cy="39889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 Το να λέτε ψέματα σε μια συνέντευξη είναι μεγάλο λάθος. Προσπαθείτε να παγιδέψετε με ερωτήσεις προκειμένου να κρύψετε ότι δεν έχετε καμία εμπειρία σε αυτό τον τομέα. </a:t>
            </a:r>
          </a:p>
          <a:p>
            <a:pPr marL="0" indent="0">
              <a:buNone/>
            </a:pPr>
            <a:r>
              <a:rPr lang="el-GR" sz="3200" dirty="0"/>
              <a:t>Είναι καλύτερο κάποιος να είναι ειλικρινής και να δηλώσει ότι δεν έχει εμπειρία στον συγκεκριμένο τομέα.</a:t>
            </a:r>
          </a:p>
        </p:txBody>
      </p:sp>
    </p:spTree>
    <p:extLst>
      <p:ext uri="{BB962C8B-B14F-4D97-AF65-F5344CB8AC3E}">
        <p14:creationId xmlns:p14="http://schemas.microsoft.com/office/powerpoint/2010/main" val="1874205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B2352C4-29C9-4D8A-B4E9-17B33A20A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03" y="446240"/>
            <a:ext cx="11025809" cy="1478570"/>
          </a:xfrm>
        </p:spPr>
        <p:txBody>
          <a:bodyPr/>
          <a:lstStyle/>
          <a:p>
            <a:r>
              <a:rPr lang="el-GR" dirty="0"/>
              <a:t>3) Η ΣΥΜΠΕΡΙΦΟΡΆ ΠΟΥ ΒΓΆΖΕΤΕ ΠΡΟΣ ΤΑ ΕΞΩ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E015BB0-CC46-432D-9BC7-0F4C51D220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924810"/>
            <a:ext cx="11025808" cy="39724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3200" dirty="0"/>
              <a:t>  Πολλοί άνθρωποι όταν πάνε να δώσουν μια συνέντευξη για δουλειά είναι νευρικοί. Όμως η νευρική συμπεριφορά μπορεί να σας οδηγήσει σε ενοχλητικά μονοπάτια. </a:t>
            </a:r>
          </a:p>
          <a:p>
            <a:pPr marL="0" indent="0">
              <a:buNone/>
            </a:pPr>
            <a:r>
              <a:rPr lang="el-GR" sz="3200" dirty="0"/>
              <a:t>  Μπορεί να κάνετε κλικ με το στυλό σας, να κουνάτε το πόδι σας ή να μην διατηρείται επαφή με τα μάτια.</a:t>
            </a:r>
          </a:p>
        </p:txBody>
      </p:sp>
    </p:spTree>
    <p:extLst>
      <p:ext uri="{BB962C8B-B14F-4D97-AF65-F5344CB8AC3E}">
        <p14:creationId xmlns:p14="http://schemas.microsoft.com/office/powerpoint/2010/main" val="8108626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F53F40-46E5-4D83-B203-61AAB78BA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256125"/>
          </a:xfrm>
        </p:spPr>
        <p:txBody>
          <a:bodyPr>
            <a:normAutofit fontScale="90000"/>
          </a:bodyPr>
          <a:lstStyle/>
          <a:p>
            <a:r>
              <a:rPr lang="el-GR" dirty="0"/>
              <a:t> 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6710E12-7CC4-44DB-829F-BF094B4849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2209"/>
            <a:ext cx="10760765" cy="45189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l-GR" sz="3200" dirty="0"/>
              <a:t>  Αυτές οι λεπτομέρειες μπορεί να είναι ένας λόγος που δεν θα πάρετε την δουλεία. Ο ερευνητής μπορεί να μην συνειδητοποιήσει τις νευρικές σας συμπεριφορές αλλά σε υποσυνείδητο επίπεδο αυτές οι συμπεριφορές μπορεί να τον κάνουν να σας αντιπαθήσει ή και να σας συμπαθήσει. Θα ήταν προτιμότερο για να το αποφύγετε να κάνετε εξάσκηση με φίλους ή και συναδέλφους. Η εξάσκηση αυτή θα αποκαλύψει τι κάνετε λάθος για να </a:t>
            </a:r>
            <a:r>
              <a:rPr lang="el-GR" sz="3200"/>
              <a:t>το διορθώσετε.</a:t>
            </a:r>
            <a:endParaRPr lang="el-GR" sz="3200" dirty="0"/>
          </a:p>
        </p:txBody>
      </p:sp>
    </p:spTree>
    <p:extLst>
      <p:ext uri="{BB962C8B-B14F-4D97-AF65-F5344CB8AC3E}">
        <p14:creationId xmlns:p14="http://schemas.microsoft.com/office/powerpoint/2010/main" val="25981488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Κύκλωμα">
  <a:themeElements>
    <a:clrScheme name="Κύκλωμα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Κύκλωμα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Κύκλωμα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TM04033919[[fn=Κύκλωμα]]</Template>
  <TotalTime>36</TotalTime>
  <Words>262</Words>
  <Application>Microsoft Office PowerPoint</Application>
  <PresentationFormat>Ευρεία οθόνη</PresentationFormat>
  <Paragraphs>13</Paragraphs>
  <Slides>5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8" baseType="lpstr">
      <vt:lpstr>Arial</vt:lpstr>
      <vt:lpstr>Tw Cen MT</vt:lpstr>
      <vt:lpstr>Κύκλωμα</vt:lpstr>
      <vt:lpstr>Ποια λάθη δεν πρέπει να κάνουμε όταν δίνουμε συνέντευξη για πρόσληψη</vt:lpstr>
      <vt:lpstr>1) Εργασιακή εμπειρία</vt:lpstr>
      <vt:lpstr>2) ΤΟ ΝΑ ΛΈΤΕ ΨΈΜΑΤΑ ΓΙΑ ΤΙΣ ΓΝΏΣΕΙΣ ΣΑΣ</vt:lpstr>
      <vt:lpstr>3) Η ΣΥΜΠΕΡΙΦΟΡΆ ΠΟΥ ΒΓΆΖΕΤΕ ΠΡΟΣ ΤΑ ΕΞΩ </vt:lpstr>
      <vt:lpstr>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Ποια λαθη δεν πρεπει</dc:title>
  <dc:creator>Fotis Tsakirakis</dc:creator>
  <cp:lastModifiedBy>Fotis Tsakirakis</cp:lastModifiedBy>
  <cp:revision>4</cp:revision>
  <dcterms:created xsi:type="dcterms:W3CDTF">2021-01-16T14:54:34Z</dcterms:created>
  <dcterms:modified xsi:type="dcterms:W3CDTF">2021-01-16T15:31:28Z</dcterms:modified>
</cp:coreProperties>
</file>