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57" r:id="rId6"/>
    <p:sldId id="258" r:id="rId7"/>
    <p:sldId id="259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F373D7-9759-EE17-EACB-CF41FFC63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D6C36F0-747F-5E7D-C21C-2602858FB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05A546-F4F7-2939-1C21-475273CD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650C-AF29-4185-9B40-BCAD3D0B366A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14C821-9A29-2FFD-41AF-A3E90040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6B04D9-4C23-BA8B-E56E-4CF69E03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3BE9-19DF-4347-917D-DEB5E1630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79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A4ACAB-F8EC-15A2-9AD6-85EB3A8D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E618F72-CD1B-5294-6650-CBD20EC82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249A8D-258A-2867-5CD6-7CC1C05C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650C-AF29-4185-9B40-BCAD3D0B366A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1E5861-1C1F-0DBB-5ABA-634863D9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5145CC9-987F-C920-E451-097E6043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3BE9-19DF-4347-917D-DEB5E1630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338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5B3F580-3468-9ECB-82D8-62058FC3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2630964-F7BB-F8C2-CC82-7F47A1410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0C0B15-5392-A6BF-10DC-98CDBB58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650C-AF29-4185-9B40-BCAD3D0B366A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228529-CFA9-A88F-D6AF-4D2F74BD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BF033C-FE9D-9850-73E7-9EA85C63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3BE9-19DF-4347-917D-DEB5E1630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623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D70C46-9C7C-B316-0397-F0D3D61F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392631-401B-E7CA-8D5F-F3F33CCE2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FC295C-5EA9-2E65-6751-43875A49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650C-AF29-4185-9B40-BCAD3D0B366A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22CDE1-4BBB-1B95-F4B9-DB4EB003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EDD72F-3242-A719-097B-61D78075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3BE9-19DF-4347-917D-DEB5E1630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382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5BD68F-E77D-42FD-6614-B0361D3D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EA4799A-5987-0409-1B57-7C033E4C8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0E1BC5-273A-256A-CDA2-72CFF9D5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650C-AF29-4185-9B40-BCAD3D0B366A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9C2316-07FD-3E71-6292-5D64DF02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104BA2-7C75-B262-C2A2-F4EDD188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3BE9-19DF-4347-917D-DEB5E1630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29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D40AEF-96FC-90DB-C285-2347A214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C2BE25-F9D0-3AB1-46D6-CD2F79CC1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E574C2E-AD3B-72D6-2EFA-AA5286BE9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20984A4-B74F-E72F-266D-685D373D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650C-AF29-4185-9B40-BCAD3D0B366A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388C58C-DCC4-7866-94E4-C99FE912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4832F96-97A4-9999-1EA2-BACD2E06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3BE9-19DF-4347-917D-DEB5E1630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691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336A0C-DBC0-0FAC-47A0-416A85ED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7C9BB65-4AEF-68F2-8C70-0B5859F7E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34E0287-DE05-A11C-3863-741CCF0C4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802EFA9-0E85-8EDE-C819-E06009477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EB465C9-8547-2289-25DD-693C6F252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943A881-E31A-7B49-A352-3ABFC6D3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650C-AF29-4185-9B40-BCAD3D0B366A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D9D405D-12D7-C37B-26AA-ECD9FBE3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0801810-B7C8-E4FC-0656-17A46B76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3BE9-19DF-4347-917D-DEB5E1630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791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1922C6-BCD1-9867-14FF-C4A7A276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DEAA6B6-5DB8-5A8F-FCE2-D2E1ED3F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650C-AF29-4185-9B40-BCAD3D0B366A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57EFB88-0267-5214-9F7D-677B2156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731AC19-1CFC-7663-FB69-70EA20D8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3BE9-19DF-4347-917D-DEB5E1630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3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854A0F1-581C-E01F-675F-BA7EC9C9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650C-AF29-4185-9B40-BCAD3D0B366A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BBA9807-696B-4E0F-1092-CBFA6CC5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267A824-6DFF-AA15-C69A-AC4244D6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3BE9-19DF-4347-917D-DEB5E1630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14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C4E0C9-212D-38CF-9082-C12B8B52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651461-3FAB-D85E-7B2D-93DE4423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7AFB303-9AD0-37FB-E91F-9542C160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1EEEA26-989B-F343-2B2A-8B3526A5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650C-AF29-4185-9B40-BCAD3D0B366A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71EA103-EF84-AFA2-CF13-97441498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C0AC27A-7D36-42E5-1D58-92E413F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3BE9-19DF-4347-917D-DEB5E1630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95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9AE88E-D039-28FC-A002-12E7AEFE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56BBC14-34E1-AEC5-60C8-326461D64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F534BCC-D16E-2CBE-C8C0-11B5AF6F1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F0A9E57-4CCB-91A3-93CC-04CB69EF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650C-AF29-4185-9B40-BCAD3D0B366A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D4B1E67-1F7E-C891-06BD-2987E7D2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515C6AE-5375-BDC3-5158-20D65DB1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3BE9-19DF-4347-917D-DEB5E1630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81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589A898-3AF7-EA47-2402-505CC236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46301B8-5A94-3CB1-41F1-8BB128A43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B587-42B0-C035-D87B-CF521430E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650C-AF29-4185-9B40-BCAD3D0B366A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CEDE5B3-67E8-610F-C150-560959EEB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C1DE4C-8E74-4A06-2C43-C136DE81A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13BE9-19DF-4347-917D-DEB5E1630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820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20ADDB-8867-93B1-A099-21F8240F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αλφαβητάρι της ζωής των τριών ιεραρχών </a:t>
            </a:r>
          </a:p>
        </p:txBody>
      </p:sp>
    </p:spTree>
    <p:extLst>
      <p:ext uri="{BB962C8B-B14F-4D97-AF65-F5344CB8AC3E}">
        <p14:creationId xmlns:p14="http://schemas.microsoft.com/office/powerpoint/2010/main" val="312545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77ACE9-1FF5-9477-A2CA-940CFD395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 Εργασία των τμημάτων Β1, Β2 και Β3 του 3</a:t>
            </a:r>
            <a:r>
              <a:rPr lang="el-GR" baseline="30000" dirty="0"/>
              <a:t>ου</a:t>
            </a:r>
            <a:r>
              <a:rPr lang="el-GR" dirty="0"/>
              <a:t> Γυμνασίου Κοζάνης</a:t>
            </a:r>
          </a:p>
          <a:p>
            <a:pPr marL="0" indent="0">
              <a:buNone/>
            </a:pPr>
            <a:r>
              <a:rPr lang="el-GR" dirty="0"/>
              <a:t>Διαβάζουν οι μαθητές: </a:t>
            </a:r>
          </a:p>
          <a:p>
            <a:pPr marL="0" indent="0">
              <a:buNone/>
            </a:pPr>
            <a:r>
              <a:rPr lang="el-GR" dirty="0"/>
              <a:t>Καλαγασίδου Ειρήνη, Καραθάνου Αποστολία, Καρατζέτζος Χάρης, Καρατζέτζου Μαρία Αλίκη, Καραπάτσιος Παντελής, Μαγούλας Γεώργιος, </a:t>
            </a:r>
          </a:p>
          <a:p>
            <a:pPr marL="0" indent="0">
              <a:buNone/>
            </a:pPr>
            <a:r>
              <a:rPr lang="el-GR" dirty="0"/>
              <a:t>Πάντζιος Παναγιώτης, Παντσίδης Αντώνιος, Παπαδόπουλος Δημήτριος, Ρωμιόπουλος Αβραάμ, Σκόρδας Αχιλλέας, Τσιάρας Πασχάλης, Ψαράκη Ελένη.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Ζωγράφισαν οι μαθητές: </a:t>
            </a:r>
          </a:p>
          <a:p>
            <a:pPr marL="0" indent="0">
              <a:buNone/>
            </a:pPr>
            <a:r>
              <a:rPr lang="el-GR" dirty="0"/>
              <a:t>Δαλαγιώργος Κωνσταντίνος</a:t>
            </a:r>
          </a:p>
          <a:p>
            <a:pPr marL="0" indent="0">
              <a:buNone/>
            </a:pPr>
            <a:r>
              <a:rPr lang="el-GR" dirty="0"/>
              <a:t>Παφίλη Αικατερίνη</a:t>
            </a:r>
          </a:p>
          <a:p>
            <a:pPr marL="0" indent="0">
              <a:buNone/>
            </a:pPr>
            <a:r>
              <a:rPr lang="el-GR" dirty="0"/>
              <a:t>Τσιμτσιλιάκου Λυδία                                          Υπεύθυνη εκπαιδευτικός</a:t>
            </a:r>
          </a:p>
          <a:p>
            <a:pPr marL="0" indent="0">
              <a:buNone/>
            </a:pPr>
            <a:r>
              <a:rPr lang="el-GR"/>
              <a:t>                                                                                  Δέσποινα Νικολαΐδου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139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7A33C53-0815-9571-DCD3-293D34FD6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1669" y="1343967"/>
            <a:ext cx="5143570" cy="4170065"/>
          </a:xfrm>
        </p:spPr>
      </p:pic>
    </p:spTree>
    <p:extLst>
      <p:ext uri="{BB962C8B-B14F-4D97-AF65-F5344CB8AC3E}">
        <p14:creationId xmlns:p14="http://schemas.microsoft.com/office/powerpoint/2010/main" val="346011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DFD0C49-34DA-BE02-7835-4475814BB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9915" y="1411797"/>
            <a:ext cx="5486401" cy="4290646"/>
          </a:xfrm>
        </p:spPr>
      </p:pic>
    </p:spTree>
    <p:extLst>
      <p:ext uri="{BB962C8B-B14F-4D97-AF65-F5344CB8AC3E}">
        <p14:creationId xmlns:p14="http://schemas.microsoft.com/office/powerpoint/2010/main" val="215711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70F32C2-5013-A070-8ED1-8639F7AA1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9861"/>
            <a:ext cx="9144000" cy="3057939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    </a:t>
            </a:r>
            <a:r>
              <a:rPr lang="el-GR" sz="2800" dirty="0"/>
              <a:t>Α:Αθήνα, η πόλη που σπούδασαν ο Γρηγόριος και ο Βασίλειος</a:t>
            </a:r>
          </a:p>
          <a:p>
            <a:endParaRPr lang="el-GR" sz="2800" dirty="0"/>
          </a:p>
          <a:p>
            <a:r>
              <a:rPr lang="el-GR" sz="2800" dirty="0"/>
              <a:t>Β: </a:t>
            </a:r>
            <a:r>
              <a:rPr lang="el-GR" sz="2800" dirty="0" err="1"/>
              <a:t>Βασιλειάδα</a:t>
            </a:r>
            <a:r>
              <a:rPr lang="el-GR" sz="2800" dirty="0"/>
              <a:t>, η πόλη προσφοράς του Μεγάλου Βασιλείου</a:t>
            </a:r>
          </a:p>
          <a:p>
            <a:endParaRPr lang="el-GR" sz="2800" dirty="0"/>
          </a:p>
          <a:p>
            <a:r>
              <a:rPr lang="el-GR" sz="2800" dirty="0"/>
              <a:t>Γ: γόνος οικογένειας μαρτύρων ο Βασίλειος</a:t>
            </a:r>
          </a:p>
          <a:p>
            <a:endParaRPr lang="el-GR" sz="2800" dirty="0"/>
          </a:p>
          <a:p>
            <a:r>
              <a:rPr lang="el-GR" sz="2800" dirty="0"/>
              <a:t>Δ: δικηγόρος εξαίρετος ο Γρηγόριος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95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CF9409-822D-F0A4-F9E6-F4B486F82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       Ε: </a:t>
            </a:r>
            <a:r>
              <a:rPr lang="el-GR" dirty="0" err="1"/>
              <a:t>Εμμέλεια</a:t>
            </a:r>
            <a:r>
              <a:rPr lang="el-GR" dirty="0"/>
              <a:t>, η μητέρα του Μεγάλου Βασιλείου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Ζ: ζωή στην εξορία ο Χρυσόστομος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Η: Ηρωδιάδα, αποκαλούσε την Ευδοξία την Βασίλισσα των  </a:t>
            </a:r>
          </a:p>
          <a:p>
            <a:pPr marL="0" indent="0">
              <a:buNone/>
            </a:pPr>
            <a:r>
              <a:rPr lang="el-GR" dirty="0"/>
              <a:t>      απολαύσεων ο  Χρυσόστομος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Θ: Θεολόγος άριστος ο Γρηγόριος </a:t>
            </a:r>
          </a:p>
        </p:txBody>
      </p:sp>
    </p:spTree>
    <p:extLst>
      <p:ext uri="{BB962C8B-B14F-4D97-AF65-F5344CB8AC3E}">
        <p14:creationId xmlns:p14="http://schemas.microsoft.com/office/powerpoint/2010/main" val="101890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9F5FD3-3328-2C3F-2B96-8A4C043B4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 Ι: Ιατρική σπούδασε ο Μέγας Βασίλειος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Κ: Κωνσταντινούπολη, η πόλη των Πατριαρχών Γρηγορίου και Ιωάννη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Λ: </a:t>
            </a:r>
            <a:r>
              <a:rPr lang="el-GR" dirty="0" err="1"/>
              <a:t>Λιβάνιος</a:t>
            </a:r>
            <a:r>
              <a:rPr lang="el-GR" dirty="0"/>
              <a:t> ο δάσκαλος Ρητορικής του Χρυσοστόμου!</a:t>
            </a:r>
          </a:p>
          <a:p>
            <a:pPr marL="0" indent="0">
              <a:buNone/>
            </a:pPr>
            <a:r>
              <a:rPr lang="el-GR" dirty="0"/>
              <a:t>  </a:t>
            </a:r>
          </a:p>
          <a:p>
            <a:pPr marL="0" indent="0">
              <a:buNone/>
            </a:pPr>
            <a:r>
              <a:rPr lang="el-GR" dirty="0"/>
              <a:t>  Μ: Μεσοποταμία, η περιοχή που μόνασε ο Βασίλειος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579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7F3DA8-82D4-0A13-2058-3BFA6BBB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Ν: Ναζιανζός, η πόλη από την οποία ονομάστηκε ο Γρηγόριος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Ξ: Ξηρασία, η αιτία που πέθαιναν οι φτωχοί στην Καππαδοκία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Ο: Όνειδος η ζωή της Ευδοξίας για τον Χρυσόστομο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Π: Παιδείας θεμελειωτές οι τρεις Ιεράρχες</a:t>
            </a:r>
          </a:p>
        </p:txBody>
      </p:sp>
    </p:spTree>
    <p:extLst>
      <p:ext uri="{BB962C8B-B14F-4D97-AF65-F5344CB8AC3E}">
        <p14:creationId xmlns:p14="http://schemas.microsoft.com/office/powerpoint/2010/main" val="357710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2150E8-A80E-0D69-B77F-BC4189E8D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 Ρ: Ρήτορες ήταν και οι τρεις Ιεράρχες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Σ: </a:t>
            </a:r>
            <a:r>
              <a:rPr lang="el-GR" dirty="0" err="1"/>
              <a:t>Σάσιμα</a:t>
            </a:r>
            <a:r>
              <a:rPr lang="el-GR" dirty="0"/>
              <a:t>, η πόλη που χειροτονήθηκε επίσκοπος ο Γρηγόριος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Τ: Τριαδικού δόγματος υπερασπιστής ο Γρηγόριος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Υ: ύμνοι αρμόζουν στους προστάτες των μαθητών</a:t>
            </a:r>
          </a:p>
        </p:txBody>
      </p:sp>
    </p:spTree>
    <p:extLst>
      <p:ext uri="{BB962C8B-B14F-4D97-AF65-F5344CB8AC3E}">
        <p14:creationId xmlns:p14="http://schemas.microsoft.com/office/powerpoint/2010/main" val="378869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3639BD-E1B6-3FA9-7310-C16291F3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Φ : φωστήρες της τρισηλίου Θεότητος οι τρεις Ιεράρχες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Χ: Χρυσόστομος, ο εξαίρετος κήρυκας της Εκκλησίας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Ψ: Ψυχής αποστάγματα τα ποιήματα του Γρηγορίου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Ω : Ωφέλιμο το έργο των τριών Ιεραρχών για την Εκκλησία!</a:t>
            </a:r>
          </a:p>
        </p:txBody>
      </p:sp>
    </p:spTree>
    <p:extLst>
      <p:ext uri="{BB962C8B-B14F-4D97-AF65-F5344CB8AC3E}">
        <p14:creationId xmlns:p14="http://schemas.microsoft.com/office/powerpoint/2010/main" val="376736795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315</Words>
  <Application>Microsoft Office PowerPoint</Application>
  <PresentationFormat>Ευρεία οθόνη</PresentationFormat>
  <Paragraphs>54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Το αλφαβητάρι της ζωής των τριών ιεραρχών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Acer</dc:creator>
  <cp:lastModifiedBy>Acer</cp:lastModifiedBy>
  <cp:revision>32</cp:revision>
  <dcterms:created xsi:type="dcterms:W3CDTF">2025-01-08T14:48:19Z</dcterms:created>
  <dcterms:modified xsi:type="dcterms:W3CDTF">2025-01-28T14:32:28Z</dcterms:modified>
</cp:coreProperties>
</file>