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7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288" y="53"/>
      </p:cViewPr>
      <p:guideLst>
        <p:guide orient="horz" pos="4224"/>
        <p:guide pos="75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6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498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3246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3224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931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013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091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41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530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56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23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334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696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7937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06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64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522C-EC42-4E8A-9AA8-925BCB5E0D24}" type="datetimeFigureOut">
              <a:rPr lang="el-GR" smtClean="0"/>
              <a:t>1/10/2024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AF82C7-E91F-4BBC-A666-9E5A109CD63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73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52EAD6-CFB1-B4A5-1422-E21058F72F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Πεντηκοστή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C6D772-9CAD-3BF9-B33D-CC386BC57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Η επιφοίτηση του Αγίου Πνεύματος</a:t>
            </a:r>
          </a:p>
        </p:txBody>
      </p:sp>
    </p:spTree>
    <p:extLst>
      <p:ext uri="{BB962C8B-B14F-4D97-AF65-F5344CB8AC3E}">
        <p14:creationId xmlns:p14="http://schemas.microsoft.com/office/powerpoint/2010/main" val="161277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731572-0814-11A4-3DCB-565FBFEE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                          Ανάληψη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7E700A-87A0-8E2D-BA2E-56E702C1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6" y="1417782"/>
            <a:ext cx="11999912" cy="507509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                                     Σαράντα μέρες μετά το Πάσχα,</a:t>
            </a:r>
          </a:p>
          <a:p>
            <a:pPr marL="0" indent="0">
              <a:buNone/>
            </a:pPr>
            <a:r>
              <a:rPr lang="el-GR" dirty="0"/>
              <a:t>                                          ο Χριστός ανεβαίνει στους ουρανούς.</a:t>
            </a:r>
          </a:p>
          <a:p>
            <a:pPr marL="0" indent="0">
              <a:buNone/>
            </a:pPr>
            <a:r>
              <a:rPr lang="el-GR" dirty="0"/>
              <a:t>                                          Υπόσχεται ότι θα στείλει άλλον Παράκλητο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C927B577-4FCB-08BC-5F21-AD4A4FD96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409" y="1417782"/>
            <a:ext cx="2262909" cy="343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574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4523AE-1DCA-D3AE-0B86-7496A02C5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693"/>
          </a:xfrm>
        </p:spPr>
        <p:txBody>
          <a:bodyPr>
            <a:normAutofit fontScale="90000"/>
          </a:bodyPr>
          <a:lstStyle/>
          <a:p>
            <a:r>
              <a:rPr lang="el-GR" dirty="0"/>
              <a:t>       Η Πεντηκοστή: Δομήνικος Θεοτοκόπουλος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E50EFD-3C59-19D0-C19C-CB53DC57D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68" y="1163782"/>
            <a:ext cx="12116232" cy="569421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Παρατηρείστε τον πίνακα του Δομήνικου Θεοτοκόπουλου</a:t>
            </a:r>
          </a:p>
          <a:p>
            <a:r>
              <a:rPr lang="el-GR" dirty="0"/>
              <a:t>Τι βλέπετε;</a:t>
            </a:r>
          </a:p>
          <a:p>
            <a:r>
              <a:rPr lang="el-GR" dirty="0"/>
              <a:t>Ποιες σκέψεις και ποια συναισθήματα σας δημιουργούνται;</a:t>
            </a:r>
          </a:p>
          <a:p>
            <a:endParaRPr lang="el-GR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17252F05-548D-2F82-573B-6A83AC0B6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079" y="2641599"/>
            <a:ext cx="2637030" cy="40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26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ED8C1D-FB7F-A75F-6605-DE22B812C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2502"/>
          </a:xfrm>
        </p:spPr>
        <p:txBody>
          <a:bodyPr>
            <a:normAutofit fontScale="90000"/>
          </a:bodyPr>
          <a:lstStyle/>
          <a:p>
            <a:r>
              <a:rPr lang="el-GR" dirty="0"/>
              <a:t>                           Η Πεντηκοστή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C7771A-E411-2861-C545-A822AE12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8219"/>
            <a:ext cx="12192000" cy="5989781"/>
          </a:xfrm>
        </p:spPr>
        <p:txBody>
          <a:bodyPr>
            <a:normAutofit/>
          </a:bodyPr>
          <a:lstStyle/>
          <a:p>
            <a:r>
              <a:rPr lang="el-GR" sz="2400" dirty="0"/>
              <a:t>Πενήντα μέρες μετά το Πάσχα ( δέκα μέρες μετά την Ανάληψη) οι Απόστολοι είναι συγκεντρωμένοι στην Ιερουσαλήμ για να γιορτάσουν την ιουδαϊκή Πεντηκοστή, όπως και πολλοί Ιουδαίοι της διασποράς!</a:t>
            </a:r>
          </a:p>
          <a:p>
            <a:pPr marL="0" indent="0">
              <a:buNone/>
            </a:pPr>
            <a:r>
              <a:rPr lang="el-GR" sz="2400" dirty="0"/>
              <a:t>  ΓΕΓΟΝΟΤΑ</a:t>
            </a:r>
          </a:p>
          <a:p>
            <a:r>
              <a:rPr lang="el-GR" sz="2400" dirty="0"/>
              <a:t>Ακουστικό φαινόμενο! βοή σαν δυνατός άνεμος</a:t>
            </a:r>
          </a:p>
          <a:p>
            <a:r>
              <a:rPr lang="el-GR" sz="2400" dirty="0"/>
              <a:t>γλώσσες φωτιάς πάνω από το κεφάλι κάθε μαθητή</a:t>
            </a:r>
          </a:p>
          <a:p>
            <a:r>
              <a:rPr lang="el-GR" sz="2400" dirty="0"/>
              <a:t>Ο κάθε Ιουδαίος ακούει στη δική του γλώσσα τους Αποστόλους να  μιλούν για τα θαυμαστά έργα του Θεού</a:t>
            </a:r>
          </a:p>
          <a:p>
            <a:r>
              <a:rPr lang="el-GR" sz="2400" dirty="0"/>
              <a:t>Το κήρυγμα του Αποστόλου Πέτρου</a:t>
            </a:r>
          </a:p>
          <a:p>
            <a:endParaRPr lang="el-GR" sz="2400" dirty="0"/>
          </a:p>
          <a:p>
            <a:endParaRPr lang="el-GR" sz="24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3EDFC3B-15F0-961D-8F42-2B4FEAE18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511" y="4062517"/>
            <a:ext cx="3810000" cy="254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50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4E39F2-555F-9C87-7351-04928C12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8155"/>
          </a:xfrm>
        </p:spPr>
        <p:txBody>
          <a:bodyPr>
            <a:normAutofit fontScale="90000"/>
          </a:bodyPr>
          <a:lstStyle/>
          <a:p>
            <a:r>
              <a:rPr lang="el-GR" dirty="0"/>
              <a:t>             Το κήρυγμα του Αποστόλου Πέτρου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05579E-D415-FFC3-B65F-745FA43AC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7600"/>
            <a:ext cx="12070080" cy="5740399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</a:t>
            </a:r>
          </a:p>
          <a:p>
            <a:pPr marL="0" indent="0">
              <a:buNone/>
            </a:pPr>
            <a:r>
              <a:rPr lang="el-GR" dirty="0"/>
              <a:t>     Ο Απόστολος Πέτρος στους συγκεντρωμένους στην Ιερουσαλήμ Ιουδαίους την      </a:t>
            </a:r>
          </a:p>
          <a:p>
            <a:pPr marL="0" indent="0">
              <a:buNone/>
            </a:pPr>
            <a:r>
              <a:rPr lang="el-GR" dirty="0"/>
              <a:t>                                         ημέρα της Πεντηκοστής, είπε τα εξής:</a:t>
            </a:r>
          </a:p>
          <a:p>
            <a:r>
              <a:rPr lang="el-GR" dirty="0"/>
              <a:t>Ο Θεός μέσω του προφήτη Ιωήλ είχε πει στους Ισραηλίτες ότι στις </a:t>
            </a:r>
            <a:r>
              <a:rPr lang="el-GR"/>
              <a:t>έσχατες μέρες </a:t>
            </a:r>
            <a:r>
              <a:rPr lang="el-GR" dirty="0"/>
              <a:t>θα χαρίσει το Πνεύμα του σε κάθε άνθρωπο</a:t>
            </a:r>
          </a:p>
          <a:p>
            <a:r>
              <a:rPr lang="el-GR" dirty="0"/>
              <a:t>Τον Χριστό, τον οποίο εσείς σκοτώσατε ο Θεός τον ανέστησε</a:t>
            </a:r>
          </a:p>
          <a:p>
            <a:r>
              <a:rPr lang="el-GR" dirty="0"/>
              <a:t>Τους κάλεσε όλους να μετανοήσουν και να βαπτιστούν για να συγχωρεθούν οι αμαρτίες τους και να πάρουν τα χαρίσματα του Αγίου Πνεύματος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5200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986758-CF04-DBA7-AB75-0EC530DB6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l-GR" dirty="0"/>
              <a:t>                                   Συνέπειες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6E5404-109B-8975-2DC2-16E4687FF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4"/>
            <a:ext cx="12118109" cy="5032376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Ακολουθούν:</a:t>
            </a:r>
          </a:p>
          <a:p>
            <a:r>
              <a:rPr lang="el-GR" dirty="0"/>
              <a:t>Η βάπτιση τριών χιλιάδων ανθρώπων 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με συνέπεια</a:t>
            </a:r>
          </a:p>
          <a:p>
            <a:r>
              <a:rPr lang="el-GR" dirty="0"/>
              <a:t>Την ίδρυση της Πρώτης χριστιανικής κοινότητας στα Ιεροσόλυμα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240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EEA87C-EEE4-E5DB-B8C9-F6589F8AD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584"/>
          </a:xfrm>
        </p:spPr>
        <p:txBody>
          <a:bodyPr>
            <a:normAutofit/>
          </a:bodyPr>
          <a:lstStyle/>
          <a:p>
            <a:r>
              <a:rPr lang="el-GR" dirty="0"/>
              <a:t>                             Συμπεράσματα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DE203A-2F9D-32C9-532C-0FBABCD47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5" y="1825624"/>
            <a:ext cx="11889077" cy="5032376"/>
          </a:xfrm>
        </p:spPr>
        <p:txBody>
          <a:bodyPr>
            <a:normAutofit/>
          </a:bodyPr>
          <a:lstStyle/>
          <a:p>
            <a:r>
              <a:rPr lang="el-GR" dirty="0"/>
              <a:t>Την ημέρα της πεντηκοστής μπαίνουν τα θεμέλια της ιστορικής πορείας της Εκκλησίας</a:t>
            </a:r>
          </a:p>
          <a:p>
            <a:r>
              <a:rPr lang="el-GR" dirty="0"/>
              <a:t>Η σύγχυση των γλωσσών του Πύργου της Βαβέλ, ξεπερνιέται με την ενότητα των γλωσσών που προσφέρει το Άγιο Πνεύμα</a:t>
            </a:r>
          </a:p>
          <a:p>
            <a:r>
              <a:rPr lang="el-GR" dirty="0"/>
              <a:t>Ιδρύεται η Πρώτη χριστιανική κοινότητα στα Ιεροσόλυμα</a:t>
            </a:r>
          </a:p>
          <a:p>
            <a:r>
              <a:rPr lang="el-GR" dirty="0"/>
              <a:t>Η Εκκλησία αρχίζει να ενώνει, να αγιάζει και να μεταμορφώνει τους ανθρώπους</a:t>
            </a:r>
          </a:p>
          <a:p>
            <a:r>
              <a:rPr lang="el-GR" dirty="0"/>
              <a:t>Το Άγιο Πνεύμα οδηγεί στη γνώση της αλήθειας, που είναι ο χριστός, που μας ελευθερώνει με την Ανάστασή Του, από τα δεσμά του θανάτου </a:t>
            </a:r>
          </a:p>
        </p:txBody>
      </p:sp>
    </p:spTree>
    <p:extLst>
      <p:ext uri="{BB962C8B-B14F-4D97-AF65-F5344CB8AC3E}">
        <p14:creationId xmlns:p14="http://schemas.microsoft.com/office/powerpoint/2010/main" val="396565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4B21A8-C14B-6D97-6A99-482E05FE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</a:t>
            </a:r>
            <a:r>
              <a:rPr lang="el-GR" baseline="30000" dirty="0"/>
              <a:t>ο</a:t>
            </a:r>
            <a:r>
              <a:rPr lang="el-GR" dirty="0"/>
              <a:t> ΓΥΜΝΑΣΙΟ ΚΟΖΑΝΗΣ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556FA6-6341-9B72-5459-DA65855F2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ΥΠΕΥΘΥΝΗ ΕΚΠΑΙΔΕΥΤΙΚΟΣ ΠΕ01</a:t>
            </a:r>
          </a:p>
          <a:p>
            <a:pPr marL="0" indent="0">
              <a:buNone/>
            </a:pPr>
            <a:r>
              <a:rPr lang="el-GR"/>
              <a:t>        ΔΕΣΠΟΙΝΑ ΝΙΚΟΛΑΪΔΟΥ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99087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</TotalTime>
  <Words>322</Words>
  <Application>Microsoft Office PowerPoint</Application>
  <PresentationFormat>Ευρεία οθόνη</PresentationFormat>
  <Paragraphs>39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Θρόισμα</vt:lpstr>
      <vt:lpstr>Η Πεντηκοστή</vt:lpstr>
      <vt:lpstr>                                Ανάληψη</vt:lpstr>
      <vt:lpstr>       Η Πεντηκοστή: Δομήνικος Θεοτοκόπουλος</vt:lpstr>
      <vt:lpstr>                           Η Πεντηκοστή</vt:lpstr>
      <vt:lpstr>             Το κήρυγμα του Αποστόλου Πέτρου</vt:lpstr>
      <vt:lpstr>                                   Συνέπειες</vt:lpstr>
      <vt:lpstr>                             Συμπεράσματα</vt:lpstr>
      <vt:lpstr>3ο ΓΥΜΝΑΣΙΟ ΚΟΖΑΝΗΣ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Despoina</dc:creator>
  <cp:lastModifiedBy>Acer</cp:lastModifiedBy>
  <cp:revision>37</cp:revision>
  <dcterms:created xsi:type="dcterms:W3CDTF">2024-09-22T13:20:54Z</dcterms:created>
  <dcterms:modified xsi:type="dcterms:W3CDTF">2024-10-01T16:21:52Z</dcterms:modified>
</cp:coreProperties>
</file>