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0B612D-A166-C143-FB28-64223EB33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7A66FD7-ADAA-7246-AE46-8656A48CF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64FA106-0701-9884-9F25-C492C552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E9751F-5A58-2FDC-0911-5CCC676D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7C1BD4-3D49-8DBF-BE62-E6D7A986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0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1D5604-D9E3-EEF1-C7EC-2010F2F2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8DCB0C4-0D4C-04B9-58A1-F03C92565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937B05-0AF2-8BD0-B7BC-3EF51550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0E7BFE-ED45-97E6-5399-A21D6F5E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6F58BE-57C3-A9A7-B356-E744D72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69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41B9598-1370-7255-AA03-B1A49507E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364A644-7CE6-0AD5-5086-1989A192C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F409C6-7172-EDA8-3457-F78CDAEA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7DDDBB-76F2-1757-528D-C259567C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83510E3-CD41-278E-F479-804E2DE1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133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F2E0CE-8440-7394-F76B-F97E4129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EE5956-BD55-0F8B-C51E-102FBC5FB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BE35C3-10F2-14A5-1550-22BD72D1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18BEBB-B230-A27E-BBD2-2E740C19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FDCE787-A71B-1C4D-9ECD-165B9DB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90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9726B3-F34A-DF76-BA00-C08CC9D70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91BC70-8EEA-A98F-3872-2CCCF352F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08B697-8CE0-45BE-C6AB-3F16A66A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6DC7A6-B344-3F8E-4EF4-B43E6665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14DABD-EE41-3D44-AAFD-BFF20665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0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92415D-C14E-F5D5-1568-49C02860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C6DF3C-5FBC-DADF-DF31-1E33250A1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DEC8ABB-CC70-6D2B-4CF4-1E3CF5750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0C1C6B1-2B0E-7E77-890B-3F07C384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CF4033C-3080-E062-C250-76FE4C57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7EE3C04-8A82-1BAC-DF4D-B9831948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519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2CFF81-C6D9-4330-1511-7A24AF13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DC6C9B5-97C0-91FA-896C-9317EF59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A588C83-E0EE-1DD8-3186-2DCE1AABA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63C1DC-C9AE-1996-1360-578F76A31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AB88085-7B1B-A044-45EE-1FAC70AB3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F9E455D-9DAB-C0E8-BE61-2EF6F010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852EDB6-661B-FAFA-25C8-3323FA69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4ABD254-2090-EC98-BF9B-DAC012FE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969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0A0BFD-4923-0464-E13D-72732CAC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FE7955F-CF47-D11A-C2DF-856E7827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D0CC76A-00ED-546C-4024-68F55BB8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400B6DD-740C-28BB-6FC3-388B28EB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54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3B9AAE8-A158-B92A-EAF5-BA475310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E797107-C12D-7535-FAA0-386F0628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104D011-8E10-993E-742D-802E5EB0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41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194C69-C9B0-88CE-AD12-2B518C5B1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E49B35-81FB-3B8E-3A5B-19B8F8136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AE292FB-854D-5655-051F-7370AA70F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16700B0-1630-430F-FA50-787D3AA4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AE28E09-14EB-2C10-DAC4-8BB0B47E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F15C10-C531-631D-044B-514E13DE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08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CA75CA-2CA0-CF4A-C5AA-1F2641E9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05DC840-F0E1-25E1-519E-C622943EE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483BC3F-7025-9E7A-0CC8-AA531FCC3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4A5474F-5860-0790-87D1-1321EDE9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C5613E6-53C4-71BA-F913-D4A4FBE7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60164D9-C601-9DCF-279A-5E7CAAE5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488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55C2D3D-5A3E-3266-A176-9252405AE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E6C775B-DB51-D70B-A155-2C51CD12C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00003E-E232-2BD5-015C-287C741DB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CBE9-EDF8-4576-9893-089AAB7905EB}" type="datetimeFigureOut">
              <a:rPr lang="el-GR" smtClean="0"/>
              <a:t>15/12/2023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D72495-9652-A578-FC2B-C8839F2C5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525A50C-72D0-6FFA-5AFA-D3E3D70E6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DD26E-13D9-4782-A190-673B78E487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758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8200783-0BCF-FF7B-007A-A4D496B24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Οι μαθητές </a:t>
            </a:r>
          </a:p>
          <a:p>
            <a:r>
              <a:rPr lang="el-GR" dirty="0"/>
              <a:t>«Ποιητές» των Χριστουγέννων</a:t>
            </a:r>
          </a:p>
        </p:txBody>
      </p:sp>
    </p:spTree>
    <p:extLst>
      <p:ext uri="{BB962C8B-B14F-4D97-AF65-F5344CB8AC3E}">
        <p14:creationId xmlns:p14="http://schemas.microsoft.com/office/powerpoint/2010/main" val="402851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215EB0-A768-9491-584C-07B9BECAC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/>
              <a:t>                           Μικροί και μεγάλοι ανυπομονούσαν </a:t>
            </a:r>
            <a:r>
              <a:rPr lang="el-GR" dirty="0" err="1"/>
              <a:t>γι</a:t>
            </a:r>
            <a:r>
              <a:rPr lang="el-GR" dirty="0"/>
              <a:t>΄ αυτήν την ημέρα,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/>
              <a:t>                              ήρθε η γέννηση του Χριστού φέρνοντας ελπίδα και χαρά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/>
              <a:t>                              Οι άνθρωποι πηγαίνουν στις εκκλησιές ψάλλοντας ευχές.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/>
              <a:t>                            Τα παιδιά ψάλλουν τα κάλαντα σκορπίζοντας αγάπη,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/>
              <a:t>                       βάζοντας πόλεις και χωριά στο πνεύμα των Χριστουγέννων,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/>
              <a:t>                                        γιορτάζουν τη γέννηση του Χριστού.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                                                                   Ευθύμης </a:t>
            </a:r>
            <a:r>
              <a:rPr lang="el-GR" dirty="0" err="1"/>
              <a:t>Καρανίκος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272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386A0F-3C02-4F02-79EF-4AE7ACDB0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    Γεννήθηκε ο Υιός του Θεού, ο Χριστός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γεννήθηκε στα χρόνια του </a:t>
            </a:r>
            <a:r>
              <a:rPr lang="el-GR" dirty="0" err="1"/>
              <a:t>Οκταβιανού</a:t>
            </a:r>
            <a:r>
              <a:rPr lang="el-GR" dirty="0"/>
              <a:t> Αυγούστου, σε μια φάτνη με ζώα.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      Έλαμπε ένα αστέρι στον ουρανό!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                                Ουρανία Καζαντζίδου- Δέσποινα </a:t>
            </a:r>
            <a:r>
              <a:rPr lang="el-GR" dirty="0" err="1"/>
              <a:t>Χατσίδου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046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9BEC72-E525-B0AF-A1C0-C31124D2C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dirty="0"/>
              <a:t> Η γέννησή σου Χριστέ από την Παρθένο Μαρία θα σώσει τον κόσμο μας.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Μάγοι, άγγελοι και βοσκοί οδηγήθηκαν στην ιερή σου φάτνη και σου προσέφεραν τα ιερά σου δώρα.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Οδηγήθηκαν σε εσένα, τον ήλιο, το φεγγάρι, τον σωτήρα όλου του κόσμου.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Μόνο εσύ θα μας απαλλάξεις από το κακό και την αμαρτία!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Σε περιμέναμε πολύ καιρό!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Η γέννησή σου Χριστέ από την Παρθένο Μαρία,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είναι ανατρεπτική και ευχάριστη για όλους μας.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Ήρθες να προσφέρεις φως, αγάπη, αλληλεγγύη, γενναιοδωρία.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Θα σε καταδιώξουν αλλά εσύ θα δοξαστείς!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Η γέννησή σου Χριστέ, είναι το ωραιότερο δώρο που έχει δοθεί στην ανθρωπότητα!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                                                             Ανδρομάχη </a:t>
            </a:r>
            <a:r>
              <a:rPr lang="el-GR" dirty="0" err="1"/>
              <a:t>Καραβελιά</a:t>
            </a: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396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94D35A-B05A-455F-3842-AFCC96307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dirty="0"/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Ιησούς Χριστός γεννήθηκε στην Βηθλεέμ,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μέσα στην φάτνη με λιγοστά ζώα,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  Μητέρα Του η Παρθένος Μαρία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Πατέρας Του ο Θεός, προστάτης όλων,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Θεός παντοτινός, εδώ στον κόσμο αυτό!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                                                                                              Κωνσταντίνος Φερεντίνος</a:t>
            </a:r>
          </a:p>
        </p:txBody>
      </p:sp>
    </p:spTree>
    <p:extLst>
      <p:ext uri="{BB962C8B-B14F-4D97-AF65-F5344CB8AC3E}">
        <p14:creationId xmlns:p14="http://schemas.microsoft.com/office/powerpoint/2010/main" val="306518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7F578D-33CF-8401-82DF-D99B598EC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l-GR" dirty="0"/>
              <a:t>                                  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                                  Μετά τη γέννησή σου Ιησού Χριστέ,</a:t>
            </a:r>
          </a:p>
          <a:p>
            <a:pPr marL="0" indent="0">
              <a:buNone/>
            </a:pPr>
            <a:r>
              <a:rPr lang="el-GR" dirty="0"/>
              <a:t>                          ο κόσμος μπορεί να ελπίζει κάπου, να πιστεύει!</a:t>
            </a:r>
          </a:p>
          <a:p>
            <a:pPr marL="0" indent="0">
              <a:buNone/>
            </a:pPr>
            <a:r>
              <a:rPr lang="el-GR" dirty="0"/>
              <a:t>                       Με τη δική σου γέννηση γνωρίσαμε τη θρησκεία </a:t>
            </a:r>
          </a:p>
          <a:p>
            <a:pPr marL="0" indent="0">
              <a:buNone/>
            </a:pPr>
            <a:r>
              <a:rPr lang="el-GR" dirty="0"/>
              <a:t>      που διδάσκει την αγάπη, προς τους ανθρώπους, τα ζώα, τη φύση!</a:t>
            </a:r>
          </a:p>
          <a:p>
            <a:pPr marL="0" indent="0">
              <a:buNone/>
            </a:pPr>
            <a:r>
              <a:rPr lang="el-GR" dirty="0"/>
              <a:t>Με εσένα ήλιε της δικαιοσύνης οι άνθρωποι θα πορεύονται προς το καλύτερο!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                                                                                     Νικόλαος Κουντουράς</a:t>
            </a:r>
          </a:p>
        </p:txBody>
      </p:sp>
    </p:spTree>
    <p:extLst>
      <p:ext uri="{BB962C8B-B14F-4D97-AF65-F5344CB8AC3E}">
        <p14:creationId xmlns:p14="http://schemas.microsoft.com/office/powerpoint/2010/main" val="3328611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CF289E-E04C-8CDE-89C5-B4C7BC47D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                                                           Υπεύθυνη εκπαιδευτικός: Δέσποινα Νικολαΐδου</a:t>
            </a:r>
          </a:p>
        </p:txBody>
      </p:sp>
    </p:spTree>
    <p:extLst>
      <p:ext uri="{BB962C8B-B14F-4D97-AF65-F5344CB8AC3E}">
        <p14:creationId xmlns:p14="http://schemas.microsoft.com/office/powerpoint/2010/main" val="29622680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333</Words>
  <Application>Microsoft Office PowerPoint</Application>
  <PresentationFormat>Ευρεία οθόνη</PresentationFormat>
  <Paragraphs>80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Acer</dc:creator>
  <cp:lastModifiedBy>Acer</cp:lastModifiedBy>
  <cp:revision>33</cp:revision>
  <dcterms:created xsi:type="dcterms:W3CDTF">2023-12-04T14:17:54Z</dcterms:created>
  <dcterms:modified xsi:type="dcterms:W3CDTF">2023-12-15T17:33:02Z</dcterms:modified>
</cp:coreProperties>
</file>