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4DC968-C4A4-4E84-D166-29179838E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8794E35-415E-C003-5235-27A713E3D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21D854-BE33-15DE-2B93-44590EEB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0C08-BEB9-435E-B7AA-1F2E67DA4F76}" type="datetimeFigureOut">
              <a:rPr lang="el-GR" smtClean="0"/>
              <a:t>21/1/2024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83A7BB-2D2B-794E-A9CA-5CAA7B6E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E68F67-8586-D7AE-1EE1-F0791B39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A07A-CAF8-4AAF-9A30-8C54D7B78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19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546B57-3061-7CD9-26A8-575A4392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D4DF3F7-E284-6E0B-37BE-564DABDDE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9E78BA-E4D1-B18E-9616-C2D96C3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0C08-BEB9-435E-B7AA-1F2E67DA4F76}" type="datetimeFigureOut">
              <a:rPr lang="el-GR" smtClean="0"/>
              <a:t>21/1/2024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58D1E3-50AD-0221-9D0D-9BD246BC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ABE05B-ECF7-451C-9308-292A6D3E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A07A-CAF8-4AAF-9A30-8C54D7B78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60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64D87A2-6587-06A8-E9AE-CCD7E43F7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03D9DD1-A827-B63F-A0E7-B8936E8AE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ABE888-C685-433D-1735-43B9DB8F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0C08-BEB9-435E-B7AA-1F2E67DA4F76}" type="datetimeFigureOut">
              <a:rPr lang="el-GR" smtClean="0"/>
              <a:t>21/1/2024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62ACCF-F49F-8192-0B27-F0E6EF7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A65581-33FF-5FE1-9CF8-EF42BCC6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A07A-CAF8-4AAF-9A30-8C54D7B78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20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217467-0D8F-AD39-C18F-E9C61AB1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A23B6A-5726-D1B3-839A-33189FEF2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C55ED9-B77F-011F-DCC7-152E16A6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0C08-BEB9-435E-B7AA-1F2E67DA4F76}" type="datetimeFigureOut">
              <a:rPr lang="el-GR" smtClean="0"/>
              <a:t>21/1/2024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0E9662-6BBA-8BA1-2A2E-3DEE3133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8D4B68-0682-46B6-C4D9-84C109AA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A07A-CAF8-4AAF-9A30-8C54D7B78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380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62E4A7-3691-4F2A-4687-E157FC18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266BEE1-F1CA-52A3-F02E-69F38BF55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90B899-A702-D000-8BF4-BB832B70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0C08-BEB9-435E-B7AA-1F2E67DA4F76}" type="datetimeFigureOut">
              <a:rPr lang="el-GR" smtClean="0"/>
              <a:t>21/1/2024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8CF59F0-DCBE-F817-7F3E-A61F31F5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413868-6F1A-A456-A8A3-E8B30591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A07A-CAF8-4AAF-9A30-8C54D7B78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47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B46F3A-E805-F4DB-3593-5B329341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F660EF-2F9C-DA85-446F-9587A3163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34A2471-D9A9-B0A9-4187-54D065E9B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10C1B37-D70C-BAC5-CE16-2DB227FE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0C08-BEB9-435E-B7AA-1F2E67DA4F76}" type="datetimeFigureOut">
              <a:rPr lang="el-GR" smtClean="0"/>
              <a:t>21/1/2024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3A3F385-5617-76C1-0E92-08D25869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6B8180F-6B8E-9738-D4EE-EA118C63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A07A-CAF8-4AAF-9A30-8C54D7B78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03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A3D373-F0A2-078E-F082-E3551AF2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70BA96-19C3-1899-2553-125AB53C4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10B2E48-C02E-81D0-D017-719C3AE47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FF9829A-79F7-C2FD-AEC4-D399DF915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65C636E-5FD1-E5E7-1272-ABC31D08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00D4744-D7DF-DC78-238F-D2DD6672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0C08-BEB9-435E-B7AA-1F2E67DA4F76}" type="datetimeFigureOut">
              <a:rPr lang="el-GR" smtClean="0"/>
              <a:t>21/1/2024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337F62F-B225-9A4A-F9DF-39315C27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6F572D9-424A-67CE-D503-D70A1779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A07A-CAF8-4AAF-9A30-8C54D7B78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98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0C7DA-6CD9-2A08-1325-59564F3A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25677A8-A354-7213-8EC4-9DCB7604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0C08-BEB9-435E-B7AA-1F2E67DA4F76}" type="datetimeFigureOut">
              <a:rPr lang="el-GR" smtClean="0"/>
              <a:t>21/1/2024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1DE0500-0426-DA97-2FEA-29865033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3256C5B-40FC-46C3-5CCF-AA31FBC0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A07A-CAF8-4AAF-9A30-8C54D7B78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51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72D42A6-AE85-62BC-E34E-3897B9C6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0C08-BEB9-435E-B7AA-1F2E67DA4F76}" type="datetimeFigureOut">
              <a:rPr lang="el-GR" smtClean="0"/>
              <a:t>21/1/2024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511308D-E1D6-611A-811A-21D56351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FF00530-C59F-A9AD-182C-0A4BB3B3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A07A-CAF8-4AAF-9A30-8C54D7B78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59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4CB447-CF2D-D215-3AF7-F34442398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F8C5B2-38CD-A533-404B-59AFBC514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7295CB-7199-734B-ACE4-3E6F79B0F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575FBBF-C564-BB46-0C15-14A1D21C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0C08-BEB9-435E-B7AA-1F2E67DA4F76}" type="datetimeFigureOut">
              <a:rPr lang="el-GR" smtClean="0"/>
              <a:t>21/1/2024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F42AAB5-9FEA-0A71-6104-00C06CC5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97ED8F-5DA1-375C-3786-B22BD446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A07A-CAF8-4AAF-9A30-8C54D7B78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78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836D94-5F2C-118E-887C-24EE34A7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680ECF7-7820-EED7-3CA9-259DDA58A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B2A0142-D037-1AEB-A4D6-35F86D676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960DA12-4CD5-0855-A092-6C226D48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0C08-BEB9-435E-B7AA-1F2E67DA4F76}" type="datetimeFigureOut">
              <a:rPr lang="el-GR" smtClean="0"/>
              <a:t>21/1/2024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157D9EF-33C6-A53B-BD17-0E5DA7D8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1100706-CC80-D847-2BD4-E02E0E7C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A07A-CAF8-4AAF-9A30-8C54D7B78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8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695A2C1-A8D6-A171-3E39-23F990A7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6A86174-91AE-B6F7-D859-3EE1B823D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4EBB3F-EE88-1408-5362-4BF54445A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40C08-BEB9-435E-B7AA-1F2E67DA4F76}" type="datetimeFigureOut">
              <a:rPr lang="el-GR" smtClean="0"/>
              <a:t>21/1/2024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6C7E90-4603-B4DB-A26C-5F6BFA589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75480C-921F-6794-7A89-B42204832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8A07A-CAF8-4AAF-9A30-8C54D7B78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50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278C3A-6D75-29D7-95C4-E1B3D1DDA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l-GR" dirty="0"/>
              <a:t>                   </a:t>
            </a:r>
            <a:r>
              <a:rPr lang="el-GR" sz="4800" dirty="0"/>
              <a:t>Παιδαγωγικοί διάλογοι για τους τρεις </a:t>
            </a:r>
            <a:br>
              <a:rPr lang="el-GR" sz="4800" dirty="0"/>
            </a:br>
            <a:r>
              <a:rPr lang="el-GR" sz="4800" dirty="0"/>
              <a:t>                                 Ιεράρχες</a:t>
            </a:r>
          </a:p>
        </p:txBody>
      </p:sp>
    </p:spTree>
    <p:extLst>
      <p:ext uri="{BB962C8B-B14F-4D97-AF65-F5344CB8AC3E}">
        <p14:creationId xmlns:p14="http://schemas.microsoft.com/office/powerpoint/2010/main" val="237496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84F42A-3707-16E8-375A-0781ECFD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>
                <a:solidFill>
                  <a:srgbClr val="00B0F0"/>
                </a:solidFill>
              </a:rPr>
              <a:t>Κατερίνα:</a:t>
            </a:r>
            <a:r>
              <a:rPr lang="el-GR" dirty="0"/>
              <a:t> Ποιες είναι οι απόψεις του Χρυσοστόμου για την παιδεία;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Κωνσταντίνα: </a:t>
            </a:r>
            <a:r>
              <a:rPr lang="el-GR" dirty="0"/>
              <a:t>Ο Χρυσόστομος πιστεύει ότι η παιδεία, είναι μία σχέση αγάπης </a:t>
            </a:r>
          </a:p>
          <a:p>
            <a:pPr marL="0" indent="0">
              <a:buNone/>
            </a:pPr>
            <a:r>
              <a:rPr lang="el-GR" dirty="0">
                <a:solidFill>
                  <a:srgbClr val="00B0F0"/>
                </a:solidFill>
              </a:rPr>
              <a:t>Κατερίνα:</a:t>
            </a:r>
            <a:r>
              <a:rPr lang="el-GR" dirty="0"/>
              <a:t> Εξάλλου, η αγάπη, είναι και το βασικό γνώρισμα του παιδαγωγού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Κωνσταντίνα:</a:t>
            </a:r>
            <a:r>
              <a:rPr lang="el-GR" dirty="0"/>
              <a:t> Η αγάπη είναι επίσης και το βασικό γνώρισμα του Χριστιανισμού</a:t>
            </a:r>
          </a:p>
          <a:p>
            <a:pPr marL="0" indent="0">
              <a:buNone/>
            </a:pPr>
            <a:r>
              <a:rPr lang="el-GR" dirty="0">
                <a:solidFill>
                  <a:srgbClr val="00B0F0"/>
                </a:solidFill>
              </a:rPr>
              <a:t>Κατερίνα:</a:t>
            </a:r>
            <a:r>
              <a:rPr lang="el-GR" dirty="0"/>
              <a:t> Ο Χρυσόστομος έλαβε υπόψη του τον σκοπό της μάθησης, την προσωπικότητα του παιδαγωγού, την ελκυστικότητα του μαθήματος, την μέθοδο διδασκαλίας, ακόμα και τις αντιληπτικές ικανότητες των μαθητών!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Κωνσταντίνα:</a:t>
            </a:r>
            <a:r>
              <a:rPr lang="el-GR" dirty="0"/>
              <a:t> Σημειώνει επίσης, πώς ο μαθητής, πρέπει να δέχεται την προσφερόμενη ύλη και να συμμετέχει ενεργητικά, δηλαδή να εκφράζει τις απόψεις και τις απορίες του.</a:t>
            </a:r>
          </a:p>
        </p:txBody>
      </p:sp>
      <p:pic>
        <p:nvPicPr>
          <p:cNvPr id="7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73256284-B5BE-4AE7-2A5E-457B1693F5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29614" y="60055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9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CD4FC2-8B75-57A5-B059-D45F0C268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>
                <a:solidFill>
                  <a:srgbClr val="00B0F0"/>
                </a:solidFill>
              </a:rPr>
              <a:t>Κατερίνα:</a:t>
            </a:r>
            <a:r>
              <a:rPr lang="el-GR" dirty="0"/>
              <a:t> Πολύ σωστά! και οι καθηγητές θα πρέπει να έχουν και γνώσεις και ήθος.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Κωνσταντίνα:</a:t>
            </a:r>
            <a:r>
              <a:rPr lang="el-GR" dirty="0"/>
              <a:t> Σωστά! Αυτά τα χαρακτηριστικά, θα οδηγήσουν αργότερα, στη διαμόρφωση του παιδιού ως εικόνα θεού.</a:t>
            </a:r>
          </a:p>
          <a:p>
            <a:pPr marL="0" indent="0">
              <a:buNone/>
            </a:pPr>
            <a:r>
              <a:rPr lang="el-GR" dirty="0">
                <a:solidFill>
                  <a:srgbClr val="00B0F0"/>
                </a:solidFill>
              </a:rPr>
              <a:t>Κατερίνα:  </a:t>
            </a:r>
            <a:r>
              <a:rPr lang="el-GR" dirty="0"/>
              <a:t>Πώς όμως θα μπορούσε να γίνει αυτό;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Κωνσταντίνα: </a:t>
            </a:r>
            <a:r>
              <a:rPr lang="el-GR" dirty="0"/>
              <a:t>Θα πρέπει οι ιδιότητες του Θεού, όπως είναι η αγαθότητα, το αόργητο, το αμνησίκακο, το ευεργετικό και το φιλάνθρωπο να γίνουν κτήμα του παιδιού. </a:t>
            </a:r>
          </a:p>
          <a:p>
            <a:pPr marL="0" indent="0">
              <a:buNone/>
            </a:pPr>
            <a:r>
              <a:rPr lang="el-GR" dirty="0">
                <a:solidFill>
                  <a:srgbClr val="00B0F0"/>
                </a:solidFill>
              </a:rPr>
              <a:t>Κατερίνα:</a:t>
            </a:r>
            <a:r>
              <a:rPr lang="el-GR" dirty="0"/>
              <a:t> Η άσκηση βέβαια, θα πρέπει να γίνει έτσι ώστε ο μαθητής να διαπλαστεί « εις τέλειον Χριστιανόν και πραγματικόν φιλόσοφον», σύμφωνα με τον Χρυσόστομο.</a:t>
            </a:r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BC0290C0-7255-91CB-26FC-BDC74D946C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60682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858780-7B11-9A0B-98BB-C80905D74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Συγγραφή  διαλόγου</a:t>
            </a:r>
          </a:p>
          <a:p>
            <a:pPr marL="0" indent="0">
              <a:buNone/>
            </a:pPr>
            <a:r>
              <a:rPr lang="el-GR" dirty="0"/>
              <a:t>                        Αικατερίνη Μπατσίλη</a:t>
            </a:r>
          </a:p>
          <a:p>
            <a:pPr marL="0" indent="0">
              <a:buNone/>
            </a:pPr>
            <a:r>
              <a:rPr lang="el-GR" dirty="0"/>
              <a:t>Ανάγνωση</a:t>
            </a:r>
          </a:p>
          <a:p>
            <a:pPr marL="0" indent="0">
              <a:buNone/>
            </a:pPr>
            <a:r>
              <a:rPr lang="el-GR" dirty="0"/>
              <a:t>Αικατερίνη Μπατσίλη</a:t>
            </a:r>
          </a:p>
          <a:p>
            <a:pPr marL="0" indent="0">
              <a:buNone/>
            </a:pPr>
            <a:r>
              <a:rPr lang="el-GR" dirty="0"/>
              <a:t>Κωνσταντίνα Παπαζήση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                Υπεύθυνη εκπαιδευτικός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  Δέσποινα Νικολαΐδου  </a:t>
            </a:r>
          </a:p>
        </p:txBody>
      </p:sp>
    </p:spTree>
    <p:extLst>
      <p:ext uri="{BB962C8B-B14F-4D97-AF65-F5344CB8AC3E}">
        <p14:creationId xmlns:p14="http://schemas.microsoft.com/office/powerpoint/2010/main" val="157277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B05AB8-6B76-D654-8802-340B8DCAB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Πηγή επεξεργασίας: Ελληνική Πατρολογία </a:t>
            </a:r>
            <a:r>
              <a:rPr lang="en-US" dirty="0"/>
              <a:t>PG </a:t>
            </a:r>
            <a:r>
              <a:rPr lang="el-GR"/>
              <a:t>62,63,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59002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259</Words>
  <Application>Microsoft Office PowerPoint</Application>
  <PresentationFormat>Ευρεία οθόνη</PresentationFormat>
  <Paragraphs>26</Paragraphs>
  <Slides>5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Παιδαγωγικοί διάλογοι με τους τρεις Ιεράρχες</dc:title>
  <dc:creator>Acer</dc:creator>
  <cp:lastModifiedBy>Acer</cp:lastModifiedBy>
  <cp:revision>24</cp:revision>
  <dcterms:created xsi:type="dcterms:W3CDTF">2024-01-18T06:53:50Z</dcterms:created>
  <dcterms:modified xsi:type="dcterms:W3CDTF">2024-01-21T07:35:02Z</dcterms:modified>
</cp:coreProperties>
</file>