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3" r:id="rId3"/>
    <p:sldId id="256" r:id="rId4"/>
    <p:sldId id="264" r:id="rId5"/>
    <p:sldId id="257" r:id="rId6"/>
    <p:sldId id="265" r:id="rId7"/>
    <p:sldId id="258" r:id="rId8"/>
    <p:sldId id="266" r:id="rId9"/>
    <p:sldId id="259" r:id="rId10"/>
    <p:sldId id="260" r:id="rId11"/>
    <p:sldId id="262"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er" initials="A" lastIdx="2" clrIdx="0">
    <p:extLst>
      <p:ext uri="{19B8F6BF-5375-455C-9EA6-DF929625EA0E}">
        <p15:presenceInfo xmlns:p15="http://schemas.microsoft.com/office/powerpoint/2012/main" userId="A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62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8CA8BB-436E-6C0E-634D-4BF010F69CA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F1B8827-17E6-7CE5-8E91-38F82EF0C4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956AD053-50A3-CD2D-AE5F-6A9033ECF2BA}"/>
              </a:ext>
            </a:extLst>
          </p:cNvPr>
          <p:cNvSpPr>
            <a:spLocks noGrp="1"/>
          </p:cNvSpPr>
          <p:nvPr>
            <p:ph type="dt" sz="half" idx="10"/>
          </p:nvPr>
        </p:nvSpPr>
        <p:spPr/>
        <p:txBody>
          <a:bodyPr/>
          <a:lstStyle/>
          <a:p>
            <a:fld id="{96BAAB3C-BC44-4EB6-889A-ACA157C01C2C}" type="datetimeFigureOut">
              <a:rPr lang="el-GR" smtClean="0"/>
              <a:t>26/1/2023</a:t>
            </a:fld>
            <a:endParaRPr lang="el-GR"/>
          </a:p>
        </p:txBody>
      </p:sp>
      <p:sp>
        <p:nvSpPr>
          <p:cNvPr id="5" name="Θέση υποσέλιδου 4">
            <a:extLst>
              <a:ext uri="{FF2B5EF4-FFF2-40B4-BE49-F238E27FC236}">
                <a16:creationId xmlns:a16="http://schemas.microsoft.com/office/drawing/2014/main" id="{68760839-D100-F2EB-A5E5-0C59C83FC1C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A1D8C4E-BE6B-F094-D11B-7D55035F83D0}"/>
              </a:ext>
            </a:extLst>
          </p:cNvPr>
          <p:cNvSpPr>
            <a:spLocks noGrp="1"/>
          </p:cNvSpPr>
          <p:nvPr>
            <p:ph type="sldNum" sz="quarter" idx="12"/>
          </p:nvPr>
        </p:nvSpPr>
        <p:spPr/>
        <p:txBody>
          <a:bodyPr/>
          <a:lstStyle/>
          <a:p>
            <a:fld id="{14ADF8AF-CF87-4D05-B900-74218C3AEAA8}" type="slidenum">
              <a:rPr lang="el-GR" smtClean="0"/>
              <a:t>‹#›</a:t>
            </a:fld>
            <a:endParaRPr lang="el-GR"/>
          </a:p>
        </p:txBody>
      </p:sp>
    </p:spTree>
    <p:extLst>
      <p:ext uri="{BB962C8B-B14F-4D97-AF65-F5344CB8AC3E}">
        <p14:creationId xmlns:p14="http://schemas.microsoft.com/office/powerpoint/2010/main" val="191472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F8D094-174D-2E6F-887A-82D68D83FC3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EB5479E-FC3F-78AE-3816-E924124A775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A1A5828-84B0-B4A9-B96E-904DDCE7B54B}"/>
              </a:ext>
            </a:extLst>
          </p:cNvPr>
          <p:cNvSpPr>
            <a:spLocks noGrp="1"/>
          </p:cNvSpPr>
          <p:nvPr>
            <p:ph type="dt" sz="half" idx="10"/>
          </p:nvPr>
        </p:nvSpPr>
        <p:spPr/>
        <p:txBody>
          <a:bodyPr/>
          <a:lstStyle/>
          <a:p>
            <a:fld id="{96BAAB3C-BC44-4EB6-889A-ACA157C01C2C}" type="datetimeFigureOut">
              <a:rPr lang="el-GR" smtClean="0"/>
              <a:t>26/1/2023</a:t>
            </a:fld>
            <a:endParaRPr lang="el-GR"/>
          </a:p>
        </p:txBody>
      </p:sp>
      <p:sp>
        <p:nvSpPr>
          <p:cNvPr id="5" name="Θέση υποσέλιδου 4">
            <a:extLst>
              <a:ext uri="{FF2B5EF4-FFF2-40B4-BE49-F238E27FC236}">
                <a16:creationId xmlns:a16="http://schemas.microsoft.com/office/drawing/2014/main" id="{67654F3E-C27D-6B13-F9EC-CD85D62678F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83E846-9DB6-6267-D38D-2C8D0EA3206F}"/>
              </a:ext>
            </a:extLst>
          </p:cNvPr>
          <p:cNvSpPr>
            <a:spLocks noGrp="1"/>
          </p:cNvSpPr>
          <p:nvPr>
            <p:ph type="sldNum" sz="quarter" idx="12"/>
          </p:nvPr>
        </p:nvSpPr>
        <p:spPr/>
        <p:txBody>
          <a:bodyPr/>
          <a:lstStyle/>
          <a:p>
            <a:fld id="{14ADF8AF-CF87-4D05-B900-74218C3AEAA8}" type="slidenum">
              <a:rPr lang="el-GR" smtClean="0"/>
              <a:t>‹#›</a:t>
            </a:fld>
            <a:endParaRPr lang="el-GR"/>
          </a:p>
        </p:txBody>
      </p:sp>
    </p:spTree>
    <p:extLst>
      <p:ext uri="{BB962C8B-B14F-4D97-AF65-F5344CB8AC3E}">
        <p14:creationId xmlns:p14="http://schemas.microsoft.com/office/powerpoint/2010/main" val="166583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47B67D6-5E70-96F0-E9C8-C11ACC408CE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8E28F87-B5B0-62F3-E442-E52B79C20A7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8ACDC37-5CA4-8B2A-4AA9-8D41D78FAA05}"/>
              </a:ext>
            </a:extLst>
          </p:cNvPr>
          <p:cNvSpPr>
            <a:spLocks noGrp="1"/>
          </p:cNvSpPr>
          <p:nvPr>
            <p:ph type="dt" sz="half" idx="10"/>
          </p:nvPr>
        </p:nvSpPr>
        <p:spPr/>
        <p:txBody>
          <a:bodyPr/>
          <a:lstStyle/>
          <a:p>
            <a:fld id="{96BAAB3C-BC44-4EB6-889A-ACA157C01C2C}" type="datetimeFigureOut">
              <a:rPr lang="el-GR" smtClean="0"/>
              <a:t>26/1/2023</a:t>
            </a:fld>
            <a:endParaRPr lang="el-GR"/>
          </a:p>
        </p:txBody>
      </p:sp>
      <p:sp>
        <p:nvSpPr>
          <p:cNvPr id="5" name="Θέση υποσέλιδου 4">
            <a:extLst>
              <a:ext uri="{FF2B5EF4-FFF2-40B4-BE49-F238E27FC236}">
                <a16:creationId xmlns:a16="http://schemas.microsoft.com/office/drawing/2014/main" id="{E160EA2B-F061-D0F9-9A82-E8FEE409C89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4FFE7E4-8B32-84B9-6AEB-8EE6CB63CB84}"/>
              </a:ext>
            </a:extLst>
          </p:cNvPr>
          <p:cNvSpPr>
            <a:spLocks noGrp="1"/>
          </p:cNvSpPr>
          <p:nvPr>
            <p:ph type="sldNum" sz="quarter" idx="12"/>
          </p:nvPr>
        </p:nvSpPr>
        <p:spPr/>
        <p:txBody>
          <a:bodyPr/>
          <a:lstStyle/>
          <a:p>
            <a:fld id="{14ADF8AF-CF87-4D05-B900-74218C3AEAA8}" type="slidenum">
              <a:rPr lang="el-GR" smtClean="0"/>
              <a:t>‹#›</a:t>
            </a:fld>
            <a:endParaRPr lang="el-GR"/>
          </a:p>
        </p:txBody>
      </p:sp>
    </p:spTree>
    <p:extLst>
      <p:ext uri="{BB962C8B-B14F-4D97-AF65-F5344CB8AC3E}">
        <p14:creationId xmlns:p14="http://schemas.microsoft.com/office/powerpoint/2010/main" val="279593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AEB858-27C7-DF66-4DAC-E5365A9AD28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D35AAD1-2397-6D75-87CE-2F80CDB3A4C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1C35B91-A177-E805-FA80-7C8BF74B9E86}"/>
              </a:ext>
            </a:extLst>
          </p:cNvPr>
          <p:cNvSpPr>
            <a:spLocks noGrp="1"/>
          </p:cNvSpPr>
          <p:nvPr>
            <p:ph type="dt" sz="half" idx="10"/>
          </p:nvPr>
        </p:nvSpPr>
        <p:spPr/>
        <p:txBody>
          <a:bodyPr/>
          <a:lstStyle/>
          <a:p>
            <a:fld id="{96BAAB3C-BC44-4EB6-889A-ACA157C01C2C}" type="datetimeFigureOut">
              <a:rPr lang="el-GR" smtClean="0"/>
              <a:t>26/1/2023</a:t>
            </a:fld>
            <a:endParaRPr lang="el-GR"/>
          </a:p>
        </p:txBody>
      </p:sp>
      <p:sp>
        <p:nvSpPr>
          <p:cNvPr id="5" name="Θέση υποσέλιδου 4">
            <a:extLst>
              <a:ext uri="{FF2B5EF4-FFF2-40B4-BE49-F238E27FC236}">
                <a16:creationId xmlns:a16="http://schemas.microsoft.com/office/drawing/2014/main" id="{045BF1DB-954D-92B4-3FFA-933C162D320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6252E23-8018-4DE9-FB52-DC5A318FC342}"/>
              </a:ext>
            </a:extLst>
          </p:cNvPr>
          <p:cNvSpPr>
            <a:spLocks noGrp="1"/>
          </p:cNvSpPr>
          <p:nvPr>
            <p:ph type="sldNum" sz="quarter" idx="12"/>
          </p:nvPr>
        </p:nvSpPr>
        <p:spPr/>
        <p:txBody>
          <a:bodyPr/>
          <a:lstStyle/>
          <a:p>
            <a:fld id="{14ADF8AF-CF87-4D05-B900-74218C3AEAA8}" type="slidenum">
              <a:rPr lang="el-GR" smtClean="0"/>
              <a:t>‹#›</a:t>
            </a:fld>
            <a:endParaRPr lang="el-GR"/>
          </a:p>
        </p:txBody>
      </p:sp>
    </p:spTree>
    <p:extLst>
      <p:ext uri="{BB962C8B-B14F-4D97-AF65-F5344CB8AC3E}">
        <p14:creationId xmlns:p14="http://schemas.microsoft.com/office/powerpoint/2010/main" val="133612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AC37A3-3C8C-225A-BEFF-42B0CD0ADF5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EB28EA1-7475-3ADD-519A-3E1874CC20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30BC7A4-8618-7960-A4C9-646BD377263A}"/>
              </a:ext>
            </a:extLst>
          </p:cNvPr>
          <p:cNvSpPr>
            <a:spLocks noGrp="1"/>
          </p:cNvSpPr>
          <p:nvPr>
            <p:ph type="dt" sz="half" idx="10"/>
          </p:nvPr>
        </p:nvSpPr>
        <p:spPr/>
        <p:txBody>
          <a:bodyPr/>
          <a:lstStyle/>
          <a:p>
            <a:fld id="{96BAAB3C-BC44-4EB6-889A-ACA157C01C2C}" type="datetimeFigureOut">
              <a:rPr lang="el-GR" smtClean="0"/>
              <a:t>26/1/2023</a:t>
            </a:fld>
            <a:endParaRPr lang="el-GR"/>
          </a:p>
        </p:txBody>
      </p:sp>
      <p:sp>
        <p:nvSpPr>
          <p:cNvPr id="5" name="Θέση υποσέλιδου 4">
            <a:extLst>
              <a:ext uri="{FF2B5EF4-FFF2-40B4-BE49-F238E27FC236}">
                <a16:creationId xmlns:a16="http://schemas.microsoft.com/office/drawing/2014/main" id="{E9685569-C315-AC46-CD45-E902EEE15D1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2F3C7C2-8978-E4B7-3E31-FC59D12E2D0B}"/>
              </a:ext>
            </a:extLst>
          </p:cNvPr>
          <p:cNvSpPr>
            <a:spLocks noGrp="1"/>
          </p:cNvSpPr>
          <p:nvPr>
            <p:ph type="sldNum" sz="quarter" idx="12"/>
          </p:nvPr>
        </p:nvSpPr>
        <p:spPr/>
        <p:txBody>
          <a:bodyPr/>
          <a:lstStyle/>
          <a:p>
            <a:fld id="{14ADF8AF-CF87-4D05-B900-74218C3AEAA8}" type="slidenum">
              <a:rPr lang="el-GR" smtClean="0"/>
              <a:t>‹#›</a:t>
            </a:fld>
            <a:endParaRPr lang="el-GR"/>
          </a:p>
        </p:txBody>
      </p:sp>
    </p:spTree>
    <p:extLst>
      <p:ext uri="{BB962C8B-B14F-4D97-AF65-F5344CB8AC3E}">
        <p14:creationId xmlns:p14="http://schemas.microsoft.com/office/powerpoint/2010/main" val="3121788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3AD197-92CD-4C7A-642C-D00C68E6493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9858587-768B-CA7F-0130-B770AE7CFEF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A86FC07-D260-EBF1-8303-C53D1F65EBE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71F9B8A-2A6E-2951-813A-CBBCF253DD5D}"/>
              </a:ext>
            </a:extLst>
          </p:cNvPr>
          <p:cNvSpPr>
            <a:spLocks noGrp="1"/>
          </p:cNvSpPr>
          <p:nvPr>
            <p:ph type="dt" sz="half" idx="10"/>
          </p:nvPr>
        </p:nvSpPr>
        <p:spPr/>
        <p:txBody>
          <a:bodyPr/>
          <a:lstStyle/>
          <a:p>
            <a:fld id="{96BAAB3C-BC44-4EB6-889A-ACA157C01C2C}" type="datetimeFigureOut">
              <a:rPr lang="el-GR" smtClean="0"/>
              <a:t>26/1/2023</a:t>
            </a:fld>
            <a:endParaRPr lang="el-GR"/>
          </a:p>
        </p:txBody>
      </p:sp>
      <p:sp>
        <p:nvSpPr>
          <p:cNvPr id="6" name="Θέση υποσέλιδου 5">
            <a:extLst>
              <a:ext uri="{FF2B5EF4-FFF2-40B4-BE49-F238E27FC236}">
                <a16:creationId xmlns:a16="http://schemas.microsoft.com/office/drawing/2014/main" id="{AFBAEABB-7F2C-AA8D-28E9-D74C0BA1215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380112F-7BC8-6663-31FC-57C17F5080AE}"/>
              </a:ext>
            </a:extLst>
          </p:cNvPr>
          <p:cNvSpPr>
            <a:spLocks noGrp="1"/>
          </p:cNvSpPr>
          <p:nvPr>
            <p:ph type="sldNum" sz="quarter" idx="12"/>
          </p:nvPr>
        </p:nvSpPr>
        <p:spPr/>
        <p:txBody>
          <a:bodyPr/>
          <a:lstStyle/>
          <a:p>
            <a:fld id="{14ADF8AF-CF87-4D05-B900-74218C3AEAA8}" type="slidenum">
              <a:rPr lang="el-GR" smtClean="0"/>
              <a:t>‹#›</a:t>
            </a:fld>
            <a:endParaRPr lang="el-GR"/>
          </a:p>
        </p:txBody>
      </p:sp>
    </p:spTree>
    <p:extLst>
      <p:ext uri="{BB962C8B-B14F-4D97-AF65-F5344CB8AC3E}">
        <p14:creationId xmlns:p14="http://schemas.microsoft.com/office/powerpoint/2010/main" val="273370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9DFB7F-8467-913B-82CB-F223F2CFD9B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4A1DAD7-7AE9-42D0-1AF2-CADBF74196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EB2C09F-D2A2-C147-324C-B189C46BE67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C97E59C-0E67-06C8-CDF4-C43C51654D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1FE56F4-0005-735D-2DA4-1270891BEEE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984CFB8-BA83-E236-BB83-5090160DDC3A}"/>
              </a:ext>
            </a:extLst>
          </p:cNvPr>
          <p:cNvSpPr>
            <a:spLocks noGrp="1"/>
          </p:cNvSpPr>
          <p:nvPr>
            <p:ph type="dt" sz="half" idx="10"/>
          </p:nvPr>
        </p:nvSpPr>
        <p:spPr/>
        <p:txBody>
          <a:bodyPr/>
          <a:lstStyle/>
          <a:p>
            <a:fld id="{96BAAB3C-BC44-4EB6-889A-ACA157C01C2C}" type="datetimeFigureOut">
              <a:rPr lang="el-GR" smtClean="0"/>
              <a:t>26/1/2023</a:t>
            </a:fld>
            <a:endParaRPr lang="el-GR"/>
          </a:p>
        </p:txBody>
      </p:sp>
      <p:sp>
        <p:nvSpPr>
          <p:cNvPr id="8" name="Θέση υποσέλιδου 7">
            <a:extLst>
              <a:ext uri="{FF2B5EF4-FFF2-40B4-BE49-F238E27FC236}">
                <a16:creationId xmlns:a16="http://schemas.microsoft.com/office/drawing/2014/main" id="{0A1634CD-1A70-15B6-B4D1-349FCD4EAEF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56041EC-AE5E-76EA-319D-052268835B67}"/>
              </a:ext>
            </a:extLst>
          </p:cNvPr>
          <p:cNvSpPr>
            <a:spLocks noGrp="1"/>
          </p:cNvSpPr>
          <p:nvPr>
            <p:ph type="sldNum" sz="quarter" idx="12"/>
          </p:nvPr>
        </p:nvSpPr>
        <p:spPr/>
        <p:txBody>
          <a:bodyPr/>
          <a:lstStyle/>
          <a:p>
            <a:fld id="{14ADF8AF-CF87-4D05-B900-74218C3AEAA8}" type="slidenum">
              <a:rPr lang="el-GR" smtClean="0"/>
              <a:t>‹#›</a:t>
            </a:fld>
            <a:endParaRPr lang="el-GR"/>
          </a:p>
        </p:txBody>
      </p:sp>
    </p:spTree>
    <p:extLst>
      <p:ext uri="{BB962C8B-B14F-4D97-AF65-F5344CB8AC3E}">
        <p14:creationId xmlns:p14="http://schemas.microsoft.com/office/powerpoint/2010/main" val="242130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193013-2EB0-CF2B-49A8-4D0D35093AB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58D31C1B-F8E5-6AA6-50E6-A7D31F4B522E}"/>
              </a:ext>
            </a:extLst>
          </p:cNvPr>
          <p:cNvSpPr>
            <a:spLocks noGrp="1"/>
          </p:cNvSpPr>
          <p:nvPr>
            <p:ph type="dt" sz="half" idx="10"/>
          </p:nvPr>
        </p:nvSpPr>
        <p:spPr/>
        <p:txBody>
          <a:bodyPr/>
          <a:lstStyle/>
          <a:p>
            <a:fld id="{96BAAB3C-BC44-4EB6-889A-ACA157C01C2C}" type="datetimeFigureOut">
              <a:rPr lang="el-GR" smtClean="0"/>
              <a:t>26/1/2023</a:t>
            </a:fld>
            <a:endParaRPr lang="el-GR"/>
          </a:p>
        </p:txBody>
      </p:sp>
      <p:sp>
        <p:nvSpPr>
          <p:cNvPr id="4" name="Θέση υποσέλιδου 3">
            <a:extLst>
              <a:ext uri="{FF2B5EF4-FFF2-40B4-BE49-F238E27FC236}">
                <a16:creationId xmlns:a16="http://schemas.microsoft.com/office/drawing/2014/main" id="{EA62EAF0-0897-76D1-6E65-0FE62496215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93609D4-8D2A-9201-1594-ABF9F391733B}"/>
              </a:ext>
            </a:extLst>
          </p:cNvPr>
          <p:cNvSpPr>
            <a:spLocks noGrp="1"/>
          </p:cNvSpPr>
          <p:nvPr>
            <p:ph type="sldNum" sz="quarter" idx="12"/>
          </p:nvPr>
        </p:nvSpPr>
        <p:spPr/>
        <p:txBody>
          <a:bodyPr/>
          <a:lstStyle/>
          <a:p>
            <a:fld id="{14ADF8AF-CF87-4D05-B900-74218C3AEAA8}" type="slidenum">
              <a:rPr lang="el-GR" smtClean="0"/>
              <a:t>‹#›</a:t>
            </a:fld>
            <a:endParaRPr lang="el-GR"/>
          </a:p>
        </p:txBody>
      </p:sp>
    </p:spTree>
    <p:extLst>
      <p:ext uri="{BB962C8B-B14F-4D97-AF65-F5344CB8AC3E}">
        <p14:creationId xmlns:p14="http://schemas.microsoft.com/office/powerpoint/2010/main" val="81410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6B70157-2C1F-45E1-45F3-D536D3CBC8D1}"/>
              </a:ext>
            </a:extLst>
          </p:cNvPr>
          <p:cNvSpPr>
            <a:spLocks noGrp="1"/>
          </p:cNvSpPr>
          <p:nvPr>
            <p:ph type="dt" sz="half" idx="10"/>
          </p:nvPr>
        </p:nvSpPr>
        <p:spPr/>
        <p:txBody>
          <a:bodyPr/>
          <a:lstStyle/>
          <a:p>
            <a:fld id="{96BAAB3C-BC44-4EB6-889A-ACA157C01C2C}" type="datetimeFigureOut">
              <a:rPr lang="el-GR" smtClean="0"/>
              <a:t>26/1/2023</a:t>
            </a:fld>
            <a:endParaRPr lang="el-GR"/>
          </a:p>
        </p:txBody>
      </p:sp>
      <p:sp>
        <p:nvSpPr>
          <p:cNvPr id="3" name="Θέση υποσέλιδου 2">
            <a:extLst>
              <a:ext uri="{FF2B5EF4-FFF2-40B4-BE49-F238E27FC236}">
                <a16:creationId xmlns:a16="http://schemas.microsoft.com/office/drawing/2014/main" id="{63F352F6-D2BD-5E46-3161-612CEA3113D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4E17F7F3-0272-E7EB-B5F5-3B52534D3F4E}"/>
              </a:ext>
            </a:extLst>
          </p:cNvPr>
          <p:cNvSpPr>
            <a:spLocks noGrp="1"/>
          </p:cNvSpPr>
          <p:nvPr>
            <p:ph type="sldNum" sz="quarter" idx="12"/>
          </p:nvPr>
        </p:nvSpPr>
        <p:spPr/>
        <p:txBody>
          <a:bodyPr/>
          <a:lstStyle/>
          <a:p>
            <a:fld id="{14ADF8AF-CF87-4D05-B900-74218C3AEAA8}" type="slidenum">
              <a:rPr lang="el-GR" smtClean="0"/>
              <a:t>‹#›</a:t>
            </a:fld>
            <a:endParaRPr lang="el-GR"/>
          </a:p>
        </p:txBody>
      </p:sp>
    </p:spTree>
    <p:extLst>
      <p:ext uri="{BB962C8B-B14F-4D97-AF65-F5344CB8AC3E}">
        <p14:creationId xmlns:p14="http://schemas.microsoft.com/office/powerpoint/2010/main" val="246385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7C3CE3-6ECD-8FFB-2A5C-DBD461D42DD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FD5C2C2-D12B-9009-408F-C4961997D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675D324-E837-2312-13DA-D878D5E24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68D218F-9C67-5FBB-386C-FD79F723F70B}"/>
              </a:ext>
            </a:extLst>
          </p:cNvPr>
          <p:cNvSpPr>
            <a:spLocks noGrp="1"/>
          </p:cNvSpPr>
          <p:nvPr>
            <p:ph type="dt" sz="half" idx="10"/>
          </p:nvPr>
        </p:nvSpPr>
        <p:spPr/>
        <p:txBody>
          <a:bodyPr/>
          <a:lstStyle/>
          <a:p>
            <a:fld id="{96BAAB3C-BC44-4EB6-889A-ACA157C01C2C}" type="datetimeFigureOut">
              <a:rPr lang="el-GR" smtClean="0"/>
              <a:t>26/1/2023</a:t>
            </a:fld>
            <a:endParaRPr lang="el-GR"/>
          </a:p>
        </p:txBody>
      </p:sp>
      <p:sp>
        <p:nvSpPr>
          <p:cNvPr id="6" name="Θέση υποσέλιδου 5">
            <a:extLst>
              <a:ext uri="{FF2B5EF4-FFF2-40B4-BE49-F238E27FC236}">
                <a16:creationId xmlns:a16="http://schemas.microsoft.com/office/drawing/2014/main" id="{67F3E78D-16DD-2110-9590-D256726A559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B1791A6-2986-61E5-FF12-FF4E564AA621}"/>
              </a:ext>
            </a:extLst>
          </p:cNvPr>
          <p:cNvSpPr>
            <a:spLocks noGrp="1"/>
          </p:cNvSpPr>
          <p:nvPr>
            <p:ph type="sldNum" sz="quarter" idx="12"/>
          </p:nvPr>
        </p:nvSpPr>
        <p:spPr/>
        <p:txBody>
          <a:bodyPr/>
          <a:lstStyle/>
          <a:p>
            <a:fld id="{14ADF8AF-CF87-4D05-B900-74218C3AEAA8}" type="slidenum">
              <a:rPr lang="el-GR" smtClean="0"/>
              <a:t>‹#›</a:t>
            </a:fld>
            <a:endParaRPr lang="el-GR"/>
          </a:p>
        </p:txBody>
      </p:sp>
    </p:spTree>
    <p:extLst>
      <p:ext uri="{BB962C8B-B14F-4D97-AF65-F5344CB8AC3E}">
        <p14:creationId xmlns:p14="http://schemas.microsoft.com/office/powerpoint/2010/main" val="104428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13FF4B-7755-7701-E71F-E59A2D22247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F53487B-EF7A-1E60-4D37-630F907B3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3C312E8A-BD1A-170F-653D-65C8721F7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F523CB0-255E-06E0-2E6B-4B811BCF49EB}"/>
              </a:ext>
            </a:extLst>
          </p:cNvPr>
          <p:cNvSpPr>
            <a:spLocks noGrp="1"/>
          </p:cNvSpPr>
          <p:nvPr>
            <p:ph type="dt" sz="half" idx="10"/>
          </p:nvPr>
        </p:nvSpPr>
        <p:spPr/>
        <p:txBody>
          <a:bodyPr/>
          <a:lstStyle/>
          <a:p>
            <a:fld id="{96BAAB3C-BC44-4EB6-889A-ACA157C01C2C}" type="datetimeFigureOut">
              <a:rPr lang="el-GR" smtClean="0"/>
              <a:t>26/1/2023</a:t>
            </a:fld>
            <a:endParaRPr lang="el-GR"/>
          </a:p>
        </p:txBody>
      </p:sp>
      <p:sp>
        <p:nvSpPr>
          <p:cNvPr id="6" name="Θέση υποσέλιδου 5">
            <a:extLst>
              <a:ext uri="{FF2B5EF4-FFF2-40B4-BE49-F238E27FC236}">
                <a16:creationId xmlns:a16="http://schemas.microsoft.com/office/drawing/2014/main" id="{0C35FC26-0AD8-5EE9-45A8-57727D8F1BC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37AF9A6-D177-A6B0-AEAA-13134C11E416}"/>
              </a:ext>
            </a:extLst>
          </p:cNvPr>
          <p:cNvSpPr>
            <a:spLocks noGrp="1"/>
          </p:cNvSpPr>
          <p:nvPr>
            <p:ph type="sldNum" sz="quarter" idx="12"/>
          </p:nvPr>
        </p:nvSpPr>
        <p:spPr/>
        <p:txBody>
          <a:bodyPr/>
          <a:lstStyle/>
          <a:p>
            <a:fld id="{14ADF8AF-CF87-4D05-B900-74218C3AEAA8}" type="slidenum">
              <a:rPr lang="el-GR" smtClean="0"/>
              <a:t>‹#›</a:t>
            </a:fld>
            <a:endParaRPr lang="el-GR"/>
          </a:p>
        </p:txBody>
      </p:sp>
    </p:spTree>
    <p:extLst>
      <p:ext uri="{BB962C8B-B14F-4D97-AF65-F5344CB8AC3E}">
        <p14:creationId xmlns:p14="http://schemas.microsoft.com/office/powerpoint/2010/main" val="83788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F84C36C-46A1-D254-E0BA-3184118839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B4982A9-ACD0-54CC-66F0-4CD353DFF9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C1D2660-E2A4-3251-B21B-67ED6246B2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AAB3C-BC44-4EB6-889A-ACA157C01C2C}" type="datetimeFigureOut">
              <a:rPr lang="el-GR" smtClean="0"/>
              <a:t>26/1/2023</a:t>
            </a:fld>
            <a:endParaRPr lang="el-GR"/>
          </a:p>
        </p:txBody>
      </p:sp>
      <p:sp>
        <p:nvSpPr>
          <p:cNvPr id="5" name="Θέση υποσέλιδου 4">
            <a:extLst>
              <a:ext uri="{FF2B5EF4-FFF2-40B4-BE49-F238E27FC236}">
                <a16:creationId xmlns:a16="http://schemas.microsoft.com/office/drawing/2014/main" id="{E935CADF-6735-4BF1-CC3C-E5D47D715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B990B4D-1D51-5EAC-8257-D7B372C2F6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DF8AF-CF87-4D05-B900-74218C3AEAA8}" type="slidenum">
              <a:rPr lang="el-GR" smtClean="0"/>
              <a:t>‹#›</a:t>
            </a:fld>
            <a:endParaRPr lang="el-GR"/>
          </a:p>
        </p:txBody>
      </p:sp>
    </p:spTree>
    <p:extLst>
      <p:ext uri="{BB962C8B-B14F-4D97-AF65-F5344CB8AC3E}">
        <p14:creationId xmlns:p14="http://schemas.microsoft.com/office/powerpoint/2010/main" val="3814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BCDFB2-9BB9-83D5-777C-CFBB2533659E}"/>
              </a:ext>
            </a:extLst>
          </p:cNvPr>
          <p:cNvSpPr>
            <a:spLocks noGrp="1"/>
          </p:cNvSpPr>
          <p:nvPr>
            <p:ph type="title"/>
          </p:nvPr>
        </p:nvSpPr>
        <p:spPr/>
        <p:txBody>
          <a:bodyPr/>
          <a:lstStyle/>
          <a:p>
            <a:r>
              <a:rPr lang="el-GR" dirty="0"/>
              <a:t>Συνδέοντας τη διδασκαλία των πατέρων με την Αγία Γραφή!</a:t>
            </a:r>
          </a:p>
        </p:txBody>
      </p:sp>
      <p:sp>
        <p:nvSpPr>
          <p:cNvPr id="3" name="Θέση περιεχομένου 2">
            <a:extLst>
              <a:ext uri="{FF2B5EF4-FFF2-40B4-BE49-F238E27FC236}">
                <a16:creationId xmlns:a16="http://schemas.microsoft.com/office/drawing/2014/main" id="{B0A96326-FC42-557F-1A29-C38A348C73B3}"/>
              </a:ext>
            </a:extLst>
          </p:cNvPr>
          <p:cNvSpPr>
            <a:spLocks noGrp="1"/>
          </p:cNvSpPr>
          <p:nvPr>
            <p:ph idx="1"/>
          </p:nvPr>
        </p:nvSpPr>
        <p:spPr/>
        <p:txBody>
          <a:bodyPr/>
          <a:lstStyle/>
          <a:p>
            <a:pPr marL="0" indent="0">
              <a:buNone/>
            </a:pPr>
            <a:r>
              <a:rPr lang="el-GR" dirty="0"/>
              <a:t>	Με αφορμή τη διδασκαλία του Μεγάλου Βασιλείου για τον πλούτο, η μαθήτρια του Γ1 τμήματος του 3</a:t>
            </a:r>
            <a:r>
              <a:rPr lang="el-GR" baseline="30000" dirty="0"/>
              <a:t>ου</a:t>
            </a:r>
            <a:r>
              <a:rPr lang="el-GR" dirty="0"/>
              <a:t>  Γυμνασίου Κοζάνης, Στέλλα Τσιτσιγάνη, συνδέει την Ομιλία του </a:t>
            </a:r>
            <a:r>
              <a:rPr lang="el-GR" i="1" dirty="0"/>
              <a:t>Προς Πλουτούντας </a:t>
            </a:r>
            <a:r>
              <a:rPr lang="el-GR" dirty="0"/>
              <a:t>με την παραβολή της </a:t>
            </a:r>
            <a:r>
              <a:rPr lang="el-GR" i="1" dirty="0"/>
              <a:t>Τελικής Κρίσης</a:t>
            </a:r>
            <a:r>
              <a:rPr lang="el-GR" dirty="0"/>
              <a:t>!</a:t>
            </a:r>
          </a:p>
        </p:txBody>
      </p:sp>
      <p:pic>
        <p:nvPicPr>
          <p:cNvPr id="6" name="Εγγεγραμμένος ήχος">
            <a:hlinkClick r:id="" action="ppaction://media"/>
            <a:extLst>
              <a:ext uri="{FF2B5EF4-FFF2-40B4-BE49-F238E27FC236}">
                <a16:creationId xmlns:a16="http://schemas.microsoft.com/office/drawing/2014/main" id="{CB2D0938-3A9B-0619-5A50-76D78433BAB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74152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3913E36-D04B-5A08-D472-DEEC8EFC93EB}"/>
              </a:ext>
            </a:extLst>
          </p:cNvPr>
          <p:cNvSpPr>
            <a:spLocks noGrp="1"/>
          </p:cNvSpPr>
          <p:nvPr>
            <p:ph idx="1"/>
          </p:nvPr>
        </p:nvSpPr>
        <p:spPr/>
        <p:txBody>
          <a:bodyPr/>
          <a:lstStyle/>
          <a:p>
            <a:pPr marL="342900" lvl="0" indent="-342900" algn="just">
              <a:lnSpc>
                <a:spcPct val="107000"/>
              </a:lnSpc>
              <a:buFont typeface="Calibri" panose="020F0502020204030204" pitchFamily="34" charset="0"/>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Σας ευχαριστώ πολύ για τις συμβουλές σας. Με κάνατε να καταλάβω το πραγματικό νόημα της ζωής. Ήταν πολύ σημαντικό μάθημα αυτό για μένα! τρέχω αμέσως να το κάνω πράξη!</a:t>
            </a:r>
          </a:p>
          <a:p>
            <a:pPr marL="457200" algn="just">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4" name="Εγγεγραμμένος ήχος">
            <a:hlinkClick r:id="" action="ppaction://media"/>
            <a:extLst>
              <a:ext uri="{FF2B5EF4-FFF2-40B4-BE49-F238E27FC236}">
                <a16:creationId xmlns:a16="http://schemas.microsoft.com/office/drawing/2014/main" id="{E435F33A-ABC7-3088-F88B-AC9382B48F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48530" y="4558166"/>
            <a:ext cx="487363" cy="487363"/>
          </a:xfrm>
          <a:prstGeom prst="rect">
            <a:avLst/>
          </a:prstGeom>
        </p:spPr>
      </p:pic>
    </p:spTree>
    <p:extLst>
      <p:ext uri="{BB962C8B-B14F-4D97-AF65-F5344CB8AC3E}">
        <p14:creationId xmlns:p14="http://schemas.microsoft.com/office/powerpoint/2010/main" val="202326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5750997-50BA-1694-8E56-1B66F950D876}"/>
              </a:ext>
            </a:extLst>
          </p:cNvPr>
          <p:cNvSpPr>
            <a:spLocks noGrp="1"/>
          </p:cNvSpPr>
          <p:nvPr>
            <p:ph idx="1"/>
          </p:nvPr>
        </p:nvSpPr>
        <p:spPr/>
        <p:txBody>
          <a:bodyPr>
            <a:normAutofit fontScale="92500" lnSpcReduction="20000"/>
          </a:bodyPr>
          <a:lstStyle/>
          <a:p>
            <a:pPr marL="0" indent="0">
              <a:buNone/>
            </a:pPr>
            <a:r>
              <a:rPr lang="el-GR" dirty="0"/>
              <a:t>Συγγραφή κειμένου: Στέλλα Τσιτσιγάνη</a:t>
            </a:r>
          </a:p>
          <a:p>
            <a:pPr marL="0" indent="0">
              <a:buNone/>
            </a:pPr>
            <a:endParaRPr lang="el-GR" dirty="0"/>
          </a:p>
          <a:p>
            <a:pPr marL="0" indent="0">
              <a:buNone/>
            </a:pPr>
            <a:endParaRPr lang="el-GR" dirty="0"/>
          </a:p>
          <a:p>
            <a:pPr marL="0" indent="0">
              <a:buNone/>
            </a:pPr>
            <a:r>
              <a:rPr lang="el-GR" dirty="0"/>
              <a:t>Διαβάζουν οι μαθητές: Χάρης Καραδήμος</a:t>
            </a:r>
          </a:p>
          <a:p>
            <a:pPr marL="0" indent="0">
              <a:buNone/>
            </a:pPr>
            <a:r>
              <a:rPr lang="el-GR" dirty="0"/>
              <a:t>                                          Στέλλα Τσιτσιγάνη </a:t>
            </a:r>
          </a:p>
          <a:p>
            <a:pPr marL="0" indent="0">
              <a:buNone/>
            </a:pPr>
            <a:r>
              <a:rPr lang="el-GR" dirty="0"/>
              <a:t>  </a:t>
            </a:r>
          </a:p>
          <a:p>
            <a:pPr marL="0" indent="0">
              <a:buNone/>
            </a:pPr>
            <a:r>
              <a:rPr lang="el-GR" dirty="0"/>
              <a:t>Υπεύθυνη εκπαιδευτικός: Δέσποινα Νικολαΐδου</a:t>
            </a:r>
          </a:p>
          <a:p>
            <a:pPr marL="0" indent="0">
              <a:buNone/>
            </a:pPr>
            <a:endParaRPr lang="el-GR" dirty="0"/>
          </a:p>
          <a:p>
            <a:pPr marL="0" indent="0">
              <a:buNone/>
            </a:pPr>
            <a:endParaRPr lang="el-GR" dirty="0"/>
          </a:p>
          <a:p>
            <a:pPr marL="0" indent="0">
              <a:buNone/>
            </a:pPr>
            <a:r>
              <a:rPr lang="el-GR" dirty="0"/>
              <a:t> </a:t>
            </a:r>
          </a:p>
        </p:txBody>
      </p:sp>
    </p:spTree>
    <p:extLst>
      <p:ext uri="{BB962C8B-B14F-4D97-AF65-F5344CB8AC3E}">
        <p14:creationId xmlns:p14="http://schemas.microsoft.com/office/powerpoint/2010/main" val="3679716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Θέση περιεχομένου 12">
            <a:extLst>
              <a:ext uri="{FF2B5EF4-FFF2-40B4-BE49-F238E27FC236}">
                <a16:creationId xmlns:a16="http://schemas.microsoft.com/office/drawing/2014/main" id="{DD129F18-5225-6927-AC4B-562563F32409}"/>
              </a:ext>
            </a:extLst>
          </p:cNvPr>
          <p:cNvSpPr>
            <a:spLocks noGrp="1"/>
          </p:cNvSpPr>
          <p:nvPr>
            <p:ph idx="1"/>
          </p:nvPr>
        </p:nvSpPr>
        <p:spPr>
          <a:xfrm>
            <a:off x="0" y="87550"/>
            <a:ext cx="12062298" cy="6770450"/>
          </a:xfrm>
        </p:spPr>
        <p:txBody>
          <a:bodyPr>
            <a:normAutofit fontScale="62500" lnSpcReduction="20000"/>
          </a:bodyPr>
          <a:lstStyle/>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dirty="0"/>
              <a:t>                                                                                           </a:t>
            </a:r>
          </a:p>
          <a:p>
            <a:pPr marL="0" indent="0">
              <a:buNone/>
            </a:pPr>
            <a:endParaRPr lang="el-GR" dirty="0"/>
          </a:p>
          <a:p>
            <a:pPr marL="0" indent="0">
              <a:buNone/>
            </a:pPr>
            <a:r>
              <a:rPr lang="el-GR" dirty="0"/>
              <a:t>                                                                                                            </a:t>
            </a:r>
          </a:p>
          <a:p>
            <a:pPr marL="0" indent="0">
              <a:buNone/>
            </a:pPr>
            <a:endParaRPr lang="el-GR" dirty="0"/>
          </a:p>
          <a:p>
            <a:pPr marL="0" indent="0">
              <a:buNone/>
            </a:pPr>
            <a:r>
              <a:rPr lang="el-GR" dirty="0"/>
              <a:t>                                                                      Εικόνα ζωγραφισμένη από την Ευγενία Χρηστάκη</a:t>
            </a:r>
          </a:p>
        </p:txBody>
      </p:sp>
      <p:pic>
        <p:nvPicPr>
          <p:cNvPr id="15" name="Εικόνα 14">
            <a:extLst>
              <a:ext uri="{FF2B5EF4-FFF2-40B4-BE49-F238E27FC236}">
                <a16:creationId xmlns:a16="http://schemas.microsoft.com/office/drawing/2014/main" id="{5B18D26C-1B3F-56E2-4287-9DADA2999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923" y="87550"/>
            <a:ext cx="4484451" cy="6313250"/>
          </a:xfrm>
          <a:prstGeom prst="rect">
            <a:avLst/>
          </a:prstGeom>
        </p:spPr>
      </p:pic>
    </p:spTree>
    <p:extLst>
      <p:ext uri="{BB962C8B-B14F-4D97-AF65-F5344CB8AC3E}">
        <p14:creationId xmlns:p14="http://schemas.microsoft.com/office/powerpoint/2010/main" val="109652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14C02EA8-6E80-2678-DA45-4449F280FF6A}"/>
              </a:ext>
            </a:extLst>
          </p:cNvPr>
          <p:cNvSpPr>
            <a:spLocks noGrp="1"/>
          </p:cNvSpPr>
          <p:nvPr>
            <p:ph type="subTitle" idx="1"/>
          </p:nvPr>
        </p:nvSpPr>
        <p:spPr>
          <a:xfrm>
            <a:off x="1524000" y="769483"/>
            <a:ext cx="9144000" cy="5451703"/>
          </a:xfrm>
        </p:spPr>
        <p:txBody>
          <a:bodyPr>
            <a:normAutofit/>
          </a:bodyPr>
          <a:lstStyle/>
          <a:p>
            <a:pPr marL="342900" lvl="0" indent="-342900" algn="just">
              <a:lnSpc>
                <a:spcPct val="107000"/>
              </a:lnSpc>
              <a:buFont typeface="Calibri" panose="020F0502020204030204" pitchFamily="34" charset="0"/>
              <a:buChar char="-"/>
            </a:pP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l-GR" sz="2800" dirty="0">
                <a:effectLst/>
                <a:latin typeface="Calibri" panose="020F0502020204030204" pitchFamily="34" charset="0"/>
                <a:ea typeface="Calibri" panose="020F0502020204030204" pitchFamily="34" charset="0"/>
                <a:cs typeface="Times New Roman" panose="02020603050405020304" pitchFamily="18" charset="0"/>
              </a:rPr>
              <a:t>Όταν μπήκα στο σπίτι σου το είδα στολισμένο, την ψυχή σου όμως όχι. Τόση σημασία έχουν για σένα τα άψυχα αντικείμενα;</a:t>
            </a:r>
          </a:p>
          <a:p>
            <a:pPr marL="342900" lvl="0" indent="-342900" algn="just">
              <a:lnSpc>
                <a:spcPct val="107000"/>
              </a:lnSpc>
              <a:buFont typeface="Calibri" panose="020F0502020204030204" pitchFamily="34" charset="0"/>
              <a:buChar char="-"/>
            </a:pPr>
            <a:r>
              <a:rPr lang="el-GR" sz="2800" dirty="0">
                <a:effectLst/>
                <a:latin typeface="Calibri" panose="020F0502020204030204" pitchFamily="34" charset="0"/>
                <a:ea typeface="Calibri" panose="020F0502020204030204" pitchFamily="34" charset="0"/>
                <a:cs typeface="Times New Roman" panose="02020603050405020304" pitchFamily="18" charset="0"/>
              </a:rPr>
              <a:t>Είναι πιο όμορφο και εντυπωσιακό έτσι το σπίτι μου!</a:t>
            </a:r>
          </a:p>
          <a:p>
            <a:pPr marL="342900" lvl="0" indent="-342900" algn="just">
              <a:lnSpc>
                <a:spcPct val="107000"/>
              </a:lnSpc>
              <a:spcAft>
                <a:spcPts val="800"/>
              </a:spcAft>
              <a:buFont typeface="Calibri" panose="020F0502020204030204" pitchFamily="34" charset="0"/>
              <a:buChar char="-"/>
            </a:pPr>
            <a:r>
              <a:rPr lang="el-GR" sz="2800" dirty="0">
                <a:effectLst/>
                <a:latin typeface="Calibri" panose="020F0502020204030204" pitchFamily="34" charset="0"/>
                <a:ea typeface="Calibri" panose="020F0502020204030204" pitchFamily="34" charset="0"/>
                <a:cs typeface="Times New Roman" panose="02020603050405020304" pitchFamily="18" charset="0"/>
              </a:rPr>
              <a:t>Μερικοί δεν έχουν  σπίτι. Το σκέφτηκες αυτό ποτέ; Πες μου όμως τώρα γιατί είναι απαραίτητα τα αργυρά κρεβάτια και τα ελεφάντινα αμάξια;</a:t>
            </a:r>
          </a:p>
          <a:p>
            <a:endParaRPr lang="el-GR" dirty="0"/>
          </a:p>
        </p:txBody>
      </p:sp>
      <p:pic>
        <p:nvPicPr>
          <p:cNvPr id="4" name="Εγγεγραμμένος ήχος">
            <a:hlinkClick r:id="" action="ppaction://media"/>
            <a:extLst>
              <a:ext uri="{FF2B5EF4-FFF2-40B4-BE49-F238E27FC236}">
                <a16:creationId xmlns:a16="http://schemas.microsoft.com/office/drawing/2014/main" id="{29E0DF63-D804-DBED-5A17-1CDADA4DAC7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07908" y="5601154"/>
            <a:ext cx="487363" cy="487363"/>
          </a:xfrm>
          <a:prstGeom prst="rect">
            <a:avLst/>
          </a:prstGeom>
        </p:spPr>
      </p:pic>
    </p:spTree>
    <p:extLst>
      <p:ext uri="{BB962C8B-B14F-4D97-AF65-F5344CB8AC3E}">
        <p14:creationId xmlns:p14="http://schemas.microsoft.com/office/powerpoint/2010/main" val="187146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FA572EE-0315-F11D-C7D5-1D286C3F59FD}"/>
              </a:ext>
            </a:extLst>
          </p:cNvPr>
          <p:cNvSpPr>
            <a:spLocks noGrp="1"/>
          </p:cNvSpPr>
          <p:nvPr>
            <p:ph idx="1"/>
          </p:nvPr>
        </p:nvSpPr>
        <p:spPr>
          <a:xfrm>
            <a:off x="0" y="0"/>
            <a:ext cx="12192000" cy="6857999"/>
          </a:xfrm>
        </p:spPr>
        <p:txBody>
          <a:bodyPr>
            <a:normAutofit lnSpcReduction="10000"/>
          </a:bodyPr>
          <a:lstStyle/>
          <a:p>
            <a:endParaRPr lang="el-GR" dirty="0"/>
          </a:p>
          <a:p>
            <a:endParaRPr lang="el-GR" dirty="0"/>
          </a:p>
          <a:p>
            <a:endParaRPr lang="el-GR" dirty="0"/>
          </a:p>
          <a:p>
            <a:endParaRPr lang="el-GR" dirty="0"/>
          </a:p>
          <a:p>
            <a:endParaRPr lang="el-GR" dirty="0"/>
          </a:p>
          <a:p>
            <a:endParaRPr lang="el-GR" dirty="0"/>
          </a:p>
          <a:p>
            <a:endParaRPr lang="el-GR" dirty="0"/>
          </a:p>
          <a:p>
            <a:pPr marL="0" indent="0">
              <a:buNone/>
            </a:pPr>
            <a:endParaRPr lang="el-GR" sz="1800" dirty="0"/>
          </a:p>
          <a:p>
            <a:pPr marL="0" indent="0">
              <a:buNone/>
            </a:pPr>
            <a:endParaRPr lang="el-GR" sz="1800" dirty="0"/>
          </a:p>
          <a:p>
            <a:pPr marL="0" indent="0">
              <a:buNone/>
            </a:pPr>
            <a:endParaRPr lang="el-GR" sz="1800" dirty="0"/>
          </a:p>
          <a:p>
            <a:pPr marL="0" indent="0">
              <a:buNone/>
            </a:pPr>
            <a:endParaRPr lang="el-GR" sz="1800" dirty="0"/>
          </a:p>
          <a:p>
            <a:pPr marL="0" indent="0">
              <a:buNone/>
            </a:pPr>
            <a:endParaRPr lang="el-GR" sz="1800" dirty="0"/>
          </a:p>
          <a:p>
            <a:pPr marL="0" indent="0">
              <a:buNone/>
            </a:pPr>
            <a:endParaRPr lang="el-GR" sz="1800" dirty="0"/>
          </a:p>
          <a:p>
            <a:pPr marL="0" indent="0">
              <a:buNone/>
            </a:pPr>
            <a:endParaRPr lang="el-GR" sz="1800" dirty="0"/>
          </a:p>
          <a:p>
            <a:pPr marL="0" indent="0">
              <a:buNone/>
            </a:pPr>
            <a:endParaRPr lang="el-GR" sz="1800" dirty="0"/>
          </a:p>
          <a:p>
            <a:pPr marL="0" indent="0">
              <a:buNone/>
            </a:pPr>
            <a:endParaRPr lang="el-GR" sz="1800" dirty="0"/>
          </a:p>
          <a:p>
            <a:pPr marL="0" indent="0">
              <a:buNone/>
            </a:pPr>
            <a:r>
              <a:rPr lang="el-GR" sz="1800" dirty="0"/>
              <a:t>                                                                  Εικόνα ζωγραφισμένη από τον Δημήτρη Καρατζέτζο</a:t>
            </a:r>
          </a:p>
        </p:txBody>
      </p:sp>
      <p:pic>
        <p:nvPicPr>
          <p:cNvPr id="5" name="Εικόνα 4">
            <a:extLst>
              <a:ext uri="{FF2B5EF4-FFF2-40B4-BE49-F238E27FC236}">
                <a16:creationId xmlns:a16="http://schemas.microsoft.com/office/drawing/2014/main" id="{ACA0DFD9-987E-8D39-202A-51F95BEAF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30864"/>
            <a:ext cx="9144000" cy="5427340"/>
          </a:xfrm>
          <a:prstGeom prst="rect">
            <a:avLst/>
          </a:prstGeom>
        </p:spPr>
      </p:pic>
    </p:spTree>
    <p:extLst>
      <p:ext uri="{BB962C8B-B14F-4D97-AF65-F5344CB8AC3E}">
        <p14:creationId xmlns:p14="http://schemas.microsoft.com/office/powerpoint/2010/main" val="394409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9A85D1E-5C86-A00A-943C-6181F8F4A15A}"/>
              </a:ext>
            </a:extLst>
          </p:cNvPr>
          <p:cNvSpPr>
            <a:spLocks noGrp="1"/>
          </p:cNvSpPr>
          <p:nvPr>
            <p:ph idx="1"/>
          </p:nvPr>
        </p:nvSpPr>
        <p:spPr/>
        <p:txBody>
          <a:bodyPr/>
          <a:lstStyle/>
          <a:p>
            <a:pPr marL="342900" lvl="0" indent="-342900" algn="just">
              <a:lnSpc>
                <a:spcPct val="107000"/>
              </a:lnSpc>
              <a:buFont typeface="Calibri" panose="020F0502020204030204" pitchFamily="34" charset="0"/>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Είναι πιο βολικά και όμορφα έτσι!</a:t>
            </a:r>
          </a:p>
          <a:p>
            <a:pPr marL="342900" lvl="0" indent="-342900" algn="just">
              <a:lnSpc>
                <a:spcPct val="107000"/>
              </a:lnSpc>
              <a:buFont typeface="Calibri" panose="020F0502020204030204" pitchFamily="34" charset="0"/>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Η ομορφιά φαίνεται στην ψυχή. Υπάρχουν άνθρωποι που δεν έχουν να φάνε και ζουν σε εξαθλιωμένες συνθήκες. Εσύ τι κάνεις γι’ αυτό;</a:t>
            </a:r>
          </a:p>
          <a:p>
            <a:pPr marL="342900" lvl="0" indent="-342900" algn="just">
              <a:lnSpc>
                <a:spcPct val="107000"/>
              </a:lnSpc>
              <a:spcAft>
                <a:spcPts val="800"/>
              </a:spcAft>
              <a:buFont typeface="Calibri" panose="020F0502020204030204" pitchFamily="34" charset="0"/>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Ποτέ δεν θα έφταναν για όλους όσους ζητούν!</a:t>
            </a:r>
          </a:p>
          <a:p>
            <a:endParaRPr lang="el-GR" dirty="0"/>
          </a:p>
        </p:txBody>
      </p:sp>
      <p:pic>
        <p:nvPicPr>
          <p:cNvPr id="6" name="Εγγεγραμμένος ήχος">
            <a:hlinkClick r:id="" action="ppaction://media"/>
            <a:extLst>
              <a:ext uri="{FF2B5EF4-FFF2-40B4-BE49-F238E27FC236}">
                <a16:creationId xmlns:a16="http://schemas.microsoft.com/office/drawing/2014/main" id="{9EF5C78B-F567-9ACB-6AC5-172942343EF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04056" y="4798720"/>
            <a:ext cx="487363" cy="487363"/>
          </a:xfrm>
          <a:prstGeom prst="rect">
            <a:avLst/>
          </a:prstGeom>
        </p:spPr>
      </p:pic>
    </p:spTree>
    <p:extLst>
      <p:ext uri="{BB962C8B-B14F-4D97-AF65-F5344CB8AC3E}">
        <p14:creationId xmlns:p14="http://schemas.microsoft.com/office/powerpoint/2010/main" val="91746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1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5BCB92D-C992-E7A2-905B-F514839D4A69}"/>
              </a:ext>
            </a:extLst>
          </p:cNvPr>
          <p:cNvSpPr>
            <a:spLocks noGrp="1"/>
          </p:cNvSpPr>
          <p:nvPr>
            <p:ph idx="1"/>
          </p:nvPr>
        </p:nvSpPr>
        <p:spPr>
          <a:xfrm>
            <a:off x="0" y="65314"/>
            <a:ext cx="12192000" cy="6792686"/>
          </a:xfrm>
        </p:spPr>
        <p:txBody>
          <a:bodyPr>
            <a:normAutofit fontScale="85000" lnSpcReduction="20000"/>
          </a:bodyPr>
          <a:lstStyle/>
          <a:p>
            <a:endParaRPr lang="el-GR" dirty="0"/>
          </a:p>
          <a:p>
            <a:endParaRPr lang="el-GR" dirty="0"/>
          </a:p>
          <a:p>
            <a:endParaRPr lang="el-GR" dirty="0"/>
          </a:p>
          <a:p>
            <a:endParaRPr lang="el-GR" dirty="0"/>
          </a:p>
          <a:p>
            <a:endParaRPr lang="el-GR" dirty="0"/>
          </a:p>
          <a:p>
            <a:endParaRPr lang="el-GR" dirty="0"/>
          </a:p>
          <a:p>
            <a:endParaRPr lang="el-GR" dirty="0"/>
          </a:p>
          <a:p>
            <a:pPr marL="0" indent="0">
              <a:buNone/>
            </a:pPr>
            <a:endParaRPr lang="el-GR" sz="1800" dirty="0"/>
          </a:p>
          <a:p>
            <a:pPr marL="0" indent="0">
              <a:buNone/>
            </a:pPr>
            <a:endParaRPr lang="el-GR" sz="1800" dirty="0"/>
          </a:p>
          <a:p>
            <a:pPr marL="0" indent="0">
              <a:buNone/>
            </a:pPr>
            <a:endParaRPr lang="el-GR" sz="1800" dirty="0"/>
          </a:p>
          <a:p>
            <a:pPr marL="0" indent="0">
              <a:buNone/>
            </a:pPr>
            <a:endParaRPr lang="el-GR" sz="1800" dirty="0"/>
          </a:p>
          <a:p>
            <a:pPr marL="0" indent="0">
              <a:buNone/>
            </a:pPr>
            <a:endParaRPr lang="el-GR" sz="1800" dirty="0"/>
          </a:p>
          <a:p>
            <a:pPr marL="0" indent="0">
              <a:buNone/>
            </a:pPr>
            <a:endParaRPr lang="el-GR" sz="1800" dirty="0"/>
          </a:p>
          <a:p>
            <a:pPr marL="0" indent="0">
              <a:buNone/>
            </a:pPr>
            <a:endParaRPr lang="el-GR" sz="1800" dirty="0"/>
          </a:p>
          <a:p>
            <a:pPr marL="0" indent="0">
              <a:buNone/>
            </a:pPr>
            <a:endParaRPr lang="el-GR" sz="1800" dirty="0"/>
          </a:p>
          <a:p>
            <a:pPr marL="0" indent="0">
              <a:buNone/>
            </a:pPr>
            <a:endParaRPr lang="el-GR" sz="1800" dirty="0"/>
          </a:p>
          <a:p>
            <a:pPr marL="0" indent="0">
              <a:buNone/>
            </a:pPr>
            <a:endParaRPr lang="el-GR" sz="1800" dirty="0"/>
          </a:p>
          <a:p>
            <a:pPr marL="0" indent="0">
              <a:buNone/>
            </a:pPr>
            <a:r>
              <a:rPr lang="el-GR" sz="1800" dirty="0"/>
              <a:t>                                                                             </a:t>
            </a:r>
          </a:p>
          <a:p>
            <a:pPr marL="0" indent="0">
              <a:buNone/>
            </a:pPr>
            <a:endParaRPr lang="el-GR" sz="1800" dirty="0"/>
          </a:p>
          <a:p>
            <a:pPr marL="0" indent="0">
              <a:buNone/>
            </a:pPr>
            <a:r>
              <a:rPr lang="el-GR" sz="1800" dirty="0"/>
              <a:t>                                                                                                      </a:t>
            </a:r>
            <a:r>
              <a:rPr lang="el-GR" sz="2100" dirty="0"/>
              <a:t>Εικόνα ζωγραφισμένη από την Μαρία Γαύρου</a:t>
            </a:r>
          </a:p>
          <a:p>
            <a:pPr marL="0" indent="0">
              <a:buNone/>
            </a:pPr>
            <a:r>
              <a:rPr lang="el-GR" sz="2100" dirty="0"/>
              <a:t>  </a:t>
            </a:r>
          </a:p>
        </p:txBody>
      </p:sp>
      <p:pic>
        <p:nvPicPr>
          <p:cNvPr id="5" name="Εικόνα 4">
            <a:extLst>
              <a:ext uri="{FF2B5EF4-FFF2-40B4-BE49-F238E27FC236}">
                <a16:creationId xmlns:a16="http://schemas.microsoft.com/office/drawing/2014/main" id="{E7C24C11-C9A9-634D-14FA-66D4E4992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782146" y="401215"/>
            <a:ext cx="8895184" cy="5691673"/>
          </a:xfrm>
          <a:prstGeom prst="rect">
            <a:avLst/>
          </a:prstGeom>
        </p:spPr>
      </p:pic>
    </p:spTree>
    <p:extLst>
      <p:ext uri="{BB962C8B-B14F-4D97-AF65-F5344CB8AC3E}">
        <p14:creationId xmlns:p14="http://schemas.microsoft.com/office/powerpoint/2010/main" val="272707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F9276EC-3942-D9FB-1A5F-207DB381D275}"/>
              </a:ext>
            </a:extLst>
          </p:cNvPr>
          <p:cNvSpPr>
            <a:spLocks noGrp="1"/>
          </p:cNvSpPr>
          <p:nvPr>
            <p:ph idx="1"/>
          </p:nvPr>
        </p:nvSpPr>
        <p:spPr/>
        <p:txBody>
          <a:bodyPr/>
          <a:lstStyle/>
          <a:p>
            <a:pPr marL="342900" lvl="0" indent="-342900" algn="just">
              <a:lnSpc>
                <a:spcPct val="107000"/>
              </a:lnSpc>
              <a:buFont typeface="Calibri" panose="020F0502020204030204" pitchFamily="34" charset="0"/>
              <a:buChar char="-"/>
            </a:pPr>
            <a:r>
              <a:rPr lang="el-GR" sz="2800" dirty="0">
                <a:effectLst/>
                <a:latin typeface="Calibri" panose="020F0502020204030204" pitchFamily="34" charset="0"/>
                <a:ea typeface="Calibri" panose="020F0502020204030204" pitchFamily="34" charset="0"/>
                <a:cs typeface="Times New Roman" panose="02020603050405020304" pitchFamily="18" charset="0"/>
              </a:rPr>
              <a:t>Άκουσέ με παιδί μου: στο πρόσωπο ενός εξαθλιωμένου να βλέπεις το πρόσωπο του Χριστού και να τον βοηθάς. Την ημέρα της κρίσεως ο Θεός θα σου πει:</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 «Όταν σε είχα ανάγκη δεν με βοήθησες».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el-GR" sz="2800" dirty="0">
                <a:effectLst/>
                <a:latin typeface="Calibri" panose="020F0502020204030204" pitchFamily="34" charset="0"/>
                <a:ea typeface="Calibri" panose="020F0502020204030204" pitchFamily="34" charset="0"/>
                <a:cs typeface="Times New Roman" panose="02020603050405020304" pitchFamily="18" charset="0"/>
              </a:rPr>
              <a:t>Και τί πρέπει να κάνω για να με συγχωρέσει ο Θεός;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dirty="0"/>
          </a:p>
        </p:txBody>
      </p:sp>
      <p:pic>
        <p:nvPicPr>
          <p:cNvPr id="4" name="Εγγεγραμμένος ήχος">
            <a:hlinkClick r:id="" action="ppaction://media"/>
            <a:extLst>
              <a:ext uri="{FF2B5EF4-FFF2-40B4-BE49-F238E27FC236}">
                <a16:creationId xmlns:a16="http://schemas.microsoft.com/office/drawing/2014/main" id="{D691EE17-8BEB-40D5-BED1-1A27E516ED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42267" y="5018090"/>
            <a:ext cx="487363" cy="487363"/>
          </a:xfrm>
          <a:prstGeom prst="rect">
            <a:avLst/>
          </a:prstGeom>
        </p:spPr>
      </p:pic>
    </p:spTree>
    <p:extLst>
      <p:ext uri="{BB962C8B-B14F-4D97-AF65-F5344CB8AC3E}">
        <p14:creationId xmlns:p14="http://schemas.microsoft.com/office/powerpoint/2010/main" val="119871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AD3C89F-EBA8-BC38-9A09-4CDC9564001E}"/>
              </a:ext>
            </a:extLst>
          </p:cNvPr>
          <p:cNvSpPr>
            <a:spLocks noGrp="1"/>
          </p:cNvSpPr>
          <p:nvPr>
            <p:ph idx="1"/>
          </p:nvPr>
        </p:nvSpPr>
        <p:spPr>
          <a:xfrm>
            <a:off x="0" y="0"/>
            <a:ext cx="12192000" cy="6857999"/>
          </a:xfrm>
        </p:spPr>
        <p:txBody>
          <a:bodyPr>
            <a:normAutofit/>
          </a:bodyPr>
          <a:lstStyle/>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sz="1800" dirty="0"/>
          </a:p>
          <a:p>
            <a:pPr marL="0" indent="0">
              <a:buNone/>
            </a:pPr>
            <a:endParaRPr lang="el-GR" sz="1800" dirty="0"/>
          </a:p>
          <a:p>
            <a:pPr marL="0" indent="0">
              <a:buNone/>
            </a:pPr>
            <a:endParaRPr lang="el-GR" sz="1800" dirty="0"/>
          </a:p>
          <a:p>
            <a:pPr marL="0" indent="0">
              <a:buNone/>
            </a:pPr>
            <a:endParaRPr lang="el-GR" sz="1800" dirty="0"/>
          </a:p>
          <a:p>
            <a:pPr marL="0" indent="0">
              <a:buNone/>
            </a:pPr>
            <a:endParaRPr lang="el-GR" sz="1800" dirty="0"/>
          </a:p>
          <a:p>
            <a:pPr marL="0" indent="0">
              <a:buNone/>
            </a:pPr>
            <a:endParaRPr lang="el-GR" sz="1800" dirty="0"/>
          </a:p>
          <a:p>
            <a:pPr marL="0" indent="0">
              <a:buNone/>
            </a:pPr>
            <a:r>
              <a:rPr lang="el-GR" sz="1800"/>
              <a:t>                                                     </a:t>
            </a:r>
            <a:r>
              <a:rPr lang="el-GR" sz="1800" dirty="0"/>
              <a:t>Μέγας Βασίλειος- εικόνα ζωγραφισμένη από την Ελένη Καρυπίδου</a:t>
            </a:r>
          </a:p>
        </p:txBody>
      </p:sp>
      <p:pic>
        <p:nvPicPr>
          <p:cNvPr id="5" name="Εικόνα 4">
            <a:extLst>
              <a:ext uri="{FF2B5EF4-FFF2-40B4-BE49-F238E27FC236}">
                <a16:creationId xmlns:a16="http://schemas.microsoft.com/office/drawing/2014/main" id="{F205EE4B-1F96-67F8-9F18-1416BAD09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2324" y="298580"/>
            <a:ext cx="5143500" cy="6027575"/>
          </a:xfrm>
          <a:prstGeom prst="rect">
            <a:avLst/>
          </a:prstGeom>
        </p:spPr>
      </p:pic>
    </p:spTree>
    <p:extLst>
      <p:ext uri="{BB962C8B-B14F-4D97-AF65-F5344CB8AC3E}">
        <p14:creationId xmlns:p14="http://schemas.microsoft.com/office/powerpoint/2010/main" val="362631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CF2E679-807D-10B5-FD49-EB919D91E26D}"/>
              </a:ext>
            </a:extLst>
          </p:cNvPr>
          <p:cNvSpPr>
            <a:spLocks noGrp="1"/>
          </p:cNvSpPr>
          <p:nvPr>
            <p:ph idx="1"/>
          </p:nvPr>
        </p:nvSpPr>
        <p:spPr/>
        <p:txBody>
          <a:bodyPr/>
          <a:lstStyle/>
          <a:p>
            <a:pPr marL="342900" lvl="0" indent="-342900" algn="just">
              <a:lnSpc>
                <a:spcPct val="107000"/>
              </a:lnSpc>
              <a:buFont typeface="Calibri" panose="020F0502020204030204" pitchFamily="34" charset="0"/>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Προσκάλεσέ τον  στο σπίτι σου. Δώσε του φαγητό και ρούχα. Πούλησε τα αργυρά και τα ασήμαντα πράγματα της ζωής σου και τα χρήματα χάρισέ τα σε αυτούς που τα έχουν πραγματική ανάγκη. Τότε ο Κύριος θα σου πει:</a:t>
            </a:r>
          </a:p>
          <a:p>
            <a:pPr indent="0" algn="just">
              <a:lnSpc>
                <a:spcPct val="107000"/>
              </a:lnSpc>
              <a:spcAft>
                <a:spcPts val="800"/>
              </a:spcAft>
              <a:buNone/>
            </a:pPr>
            <a:r>
              <a:rPr lang="el-GR" dirty="0">
                <a:effectLst/>
                <a:latin typeface="Calibri" panose="020F0502020204030204" pitchFamily="34" charset="0"/>
                <a:ea typeface="Calibri" panose="020F0502020204030204" pitchFamily="34" charset="0"/>
                <a:cs typeface="Times New Roman" panose="02020603050405020304" pitchFamily="18" charset="0"/>
              </a:rPr>
              <a:t>«Όταν σε χρειαζόμουν με βοήθησες. Μου έδωσες να φάω και να πιώ και με προσκάλεσες στο σπίτι σου! τώρα σε προσκαλώ κι εγώ στη Βασιλεία μου»!</a:t>
            </a:r>
          </a:p>
          <a:p>
            <a:endParaRPr lang="el-GR" dirty="0"/>
          </a:p>
        </p:txBody>
      </p:sp>
      <p:pic>
        <p:nvPicPr>
          <p:cNvPr id="6" name="Εγγεγραμμένος ήχος">
            <a:hlinkClick r:id="" action="ppaction://media"/>
            <a:extLst>
              <a:ext uri="{FF2B5EF4-FFF2-40B4-BE49-F238E27FC236}">
                <a16:creationId xmlns:a16="http://schemas.microsoft.com/office/drawing/2014/main" id="{19D5AA5A-B6B7-BF05-CE7A-E7DE8CDE3B8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77484" y="5013325"/>
            <a:ext cx="487363" cy="487363"/>
          </a:xfrm>
          <a:prstGeom prst="rect">
            <a:avLst/>
          </a:prstGeom>
        </p:spPr>
      </p:pic>
    </p:spTree>
    <p:extLst>
      <p:ext uri="{BB962C8B-B14F-4D97-AF65-F5344CB8AC3E}">
        <p14:creationId xmlns:p14="http://schemas.microsoft.com/office/powerpoint/2010/main" val="72293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6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361</Words>
  <Application>Microsoft Office PowerPoint</Application>
  <PresentationFormat>Ευρεία οθόνη</PresentationFormat>
  <Paragraphs>99</Paragraphs>
  <Slides>11</Slides>
  <Notes>0</Notes>
  <HiddenSlides>0</HiddenSlides>
  <MMClips>6</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11</vt:i4>
      </vt:variant>
    </vt:vector>
  </HeadingPairs>
  <TitlesOfParts>
    <vt:vector size="15" baseType="lpstr">
      <vt:lpstr>Arial</vt:lpstr>
      <vt:lpstr>Calibri</vt:lpstr>
      <vt:lpstr>Calibri Light</vt:lpstr>
      <vt:lpstr>Θέμα του Office</vt:lpstr>
      <vt:lpstr>Συνδέοντας τη διδασκαλία των πατέρων με την Αγία Γραφή!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Acer</dc:creator>
  <cp:lastModifiedBy>Acer</cp:lastModifiedBy>
  <cp:revision>45</cp:revision>
  <dcterms:created xsi:type="dcterms:W3CDTF">2023-01-13T19:15:15Z</dcterms:created>
  <dcterms:modified xsi:type="dcterms:W3CDTF">2023-01-26T16:19:39Z</dcterms:modified>
</cp:coreProperties>
</file>