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23E736-34F8-5DA5-FDF6-AF0904065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1E78DF3-09A5-94D5-B9A7-BFCB7ED97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629FC6C-243C-5D33-98DC-F733FD89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4ED6BF7-23E3-BE01-898E-F02AAFDE0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2366004-ED6E-9876-87D4-97DFE3A4B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333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753C63-3066-D6B0-AB8E-EE543B969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355E52E-F61A-64B7-32CA-123D0E6D5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33381C3-CD09-646B-C86F-576ADDFAC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C67CF5F-1D20-A91A-F1BA-74FAB3606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8FFA50B-2FEB-AE40-78F1-57FF6DA56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74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DC616E4-6953-7624-7271-84936CB4C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1FBABC7-0AD9-540A-15A7-9D700F154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E23570-A781-5205-0A37-861E69420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D3EE34-F004-F9D0-883A-8726B967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BA3E70E-D172-0F62-D882-45F3D9C6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82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96A8B6-9C98-5FB6-07D2-7BBB33B25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2B2D45-2DF4-7F8F-1ABE-FD89E5B87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785CBED-290F-F76B-5A41-B6E22AAC8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8C323F-0977-948D-9FFB-3596B3BD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4974CF-317D-C4DB-0EA4-5FB1A3678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461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C13E90-6326-881F-0FCE-376139AD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7C4FEA1-3354-C8A4-D01B-F459FC805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78EB83A-58C9-F3C1-F3DE-951D3060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B03EAFD-2DD3-1715-37D3-238DB6AB6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84C2F9-88E0-A7EC-5D85-C2F04E1A6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8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DDF460-EF70-5D0A-E07E-7740C40E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C1538F-781B-4669-0EA2-47FADD105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98C121D-16F1-0BF6-A0B6-FDFF03AEA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2C64A3D-354A-4341-FAC6-8B934B071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EB39261-0A76-B53D-2C84-051DA45A8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253B90E-BB2A-AA81-5BB7-DE3B0585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150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3A30E1-5BFA-B426-4AC5-FE7C54AAB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2E3A41F-6236-8860-DC5B-0AE89FFB4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66E55DB-1811-694C-2DBB-E3191B1C1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0F7D029-C4A8-2D89-92BE-4BE84CABD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5A6F1B6-492C-8FDE-293B-9A4950FA8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E6B0955-992B-C67B-3DA2-B785B70D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8B8B477-047B-084E-E5AD-E4A55104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3D762BD-40D5-3612-A3C1-15BB2E940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656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A21445-3A96-D513-098B-096946BF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C4D52AF-3A9B-C19C-957E-ABD7F726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237A98A-5A08-E08D-A6B8-220C13174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15B9985-A8A0-D670-F60F-F6BE7995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028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DE241B3-DCE3-70D7-157F-0F748EFE8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04D902D-D8F0-A524-F226-B8CE7D56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A1FA34A-1DB7-5A13-56D5-F1767C3AD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88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17A23A-4B46-2026-1ED7-965C2C92A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EA5072-92AE-0375-B8D0-33C347EC3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92635E-B98D-31FB-EDB8-BDC036305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BBA908E-7F9E-A411-5619-AB27E5501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8085272-C9CE-7EB6-088F-92A1BA65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A4F193D-FAD5-A336-2E28-F6CCE27B4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876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E5DD29-135D-B1AC-C133-6968734D7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F16973D-02FA-43E5-7824-1835A6D99C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017F1A4-B372-9585-E482-4B5581124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02E684F-2221-6802-CBDB-F1B0EB1E5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4C18B3E-ABE4-040E-C8DC-6CA3DD9C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A6B3735-63D5-E329-BBAF-7A1590D8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42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67533BF-0622-B617-3D98-80A617242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BB53F0D-B13F-A288-23A3-3ABDDBC49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7DDDAF3-F702-7F40-A5FB-305DC7B42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0B493-A987-43B1-911B-AC3DB341B8B2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AC6C898-51D1-ED25-14AD-860A0A196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367EC39-90DB-D97B-6201-15F9597E50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9D63D-E0BF-4B33-9130-D185AC7A1F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519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ds/8521/7338" TargetMode="External"/><Relationship Id="rId2" Type="http://schemas.openxmlformats.org/officeDocument/2006/relationships/hyperlink" Target="http://photodentro.edu.gr/aggregator/lo/photodentro-lor-8521-733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17E751-979E-91F7-AF96-7058570354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Ορθόδοξη </a:t>
            </a:r>
            <a:r>
              <a:rPr lang="el-GR"/>
              <a:t>Εκκλησία σήμερα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012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1C188F-1CF6-5D73-552D-F33C3958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οργάνωση της Ορθόδοξης Εκκλησίας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0C66E0-16D2-B698-2EAB-8DCB5CA47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Ενορίες</a:t>
            </a:r>
          </a:p>
          <a:p>
            <a:r>
              <a:rPr lang="el-GR" dirty="0"/>
              <a:t>Μητροπόλεις</a:t>
            </a:r>
          </a:p>
          <a:p>
            <a:r>
              <a:rPr lang="el-GR" dirty="0"/>
              <a:t>Αυτοκέφαλες Εκκλησίες</a:t>
            </a:r>
          </a:p>
          <a:p>
            <a:r>
              <a:rPr lang="el-GR" dirty="0"/>
              <a:t>Αυτόνομες Εκκλησίες </a:t>
            </a:r>
          </a:p>
          <a:p>
            <a:r>
              <a:rPr lang="el-GR" dirty="0"/>
              <a:t>Πατριαρχεία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279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C42506-15EA-F259-4EBA-1CC7D06AA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F3FBDC-B179-9319-C6BA-29DD4F70F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Αφού ανοίξουμε τον παρακάτω σύνδεσμο από το </a:t>
            </a:r>
            <a:r>
              <a:rPr lang="el-GR" dirty="0" err="1"/>
              <a:t>φωτόδεντρο</a:t>
            </a:r>
            <a:r>
              <a:rPr lang="el-GR" dirty="0"/>
              <a:t> σημειώνουμε στο τετράδιό μας τα παλαιότερα Πατριαρχεία, τα </a:t>
            </a:r>
            <a:r>
              <a:rPr lang="el-GR" dirty="0" err="1"/>
              <a:t>νεώτερα</a:t>
            </a:r>
            <a:r>
              <a:rPr lang="el-GR" dirty="0"/>
              <a:t> Πατριαρχεία και τις Αυτοκέφαλες Εκκλησίες.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189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2A436B-3759-482C-CF5C-5883B55AE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Φωτόδεντρο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60B0FB-6788-42FA-8710-BC94439DA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>
              <a:hlinkClick r:id="rId2"/>
            </a:endParaRPr>
          </a:p>
          <a:p>
            <a:endParaRPr lang="el-GR" dirty="0">
              <a:hlinkClick r:id="rId2"/>
            </a:endParaRPr>
          </a:p>
          <a:p>
            <a:r>
              <a:rPr lang="en-US" dirty="0">
                <a:hlinkClick r:id="rId2"/>
              </a:rPr>
              <a:t>http://photodentro.edu.gr/aggregator/lo/photodentro-lor-8521-7338</a:t>
            </a:r>
            <a:endParaRPr lang="el-GR" dirty="0"/>
          </a:p>
          <a:p>
            <a:r>
              <a:rPr lang="en-US" dirty="0">
                <a:hlinkClick r:id="rId3"/>
              </a:rPr>
              <a:t>http://photodentro.edu.gr/v/item/ds/8521/7338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312067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70</Words>
  <Application>Microsoft Office PowerPoint</Application>
  <PresentationFormat>Ευρεία οθόνη</PresentationFormat>
  <Paragraphs>15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Η Ορθόδοξη Εκκλησία σήμερα</vt:lpstr>
      <vt:lpstr>Η οργάνωση της Ορθόδοξης Εκκλησίας</vt:lpstr>
      <vt:lpstr>Εργασία</vt:lpstr>
      <vt:lpstr>Φωτόδεντρο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Ορθοδοξία στον σύγχρονο κόσμο</dc:title>
  <dc:creator>Acer</dc:creator>
  <cp:lastModifiedBy>Acer</cp:lastModifiedBy>
  <cp:revision>7</cp:revision>
  <dcterms:created xsi:type="dcterms:W3CDTF">2022-09-11T10:12:02Z</dcterms:created>
  <dcterms:modified xsi:type="dcterms:W3CDTF">2022-09-20T07:12:04Z</dcterms:modified>
</cp:coreProperties>
</file>