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3" r:id="rId2"/>
    <p:sldId id="256" r:id="rId3"/>
    <p:sldId id="261" r:id="rId4"/>
    <p:sldId id="262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7680" userDrawn="1">
          <p15:clr>
            <a:srgbClr val="A4A3A4"/>
          </p15:clr>
        </p15:guide>
        <p15:guide id="3" orient="horz" pos="43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78" y="144"/>
      </p:cViewPr>
      <p:guideLst>
        <p:guide pos="7680"/>
        <p:guide orient="horz" pos="43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B325A-1969-4203-BC9B-A998D0825560}" type="datetimeFigureOut">
              <a:rPr lang="el-GR" smtClean="0"/>
              <a:t>1/4/2021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59567-9B73-40A1-BC6E-D104856D89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6673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B325A-1969-4203-BC9B-A998D0825560}" type="datetimeFigureOut">
              <a:rPr lang="el-GR" smtClean="0"/>
              <a:t>1/4/2021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59567-9B73-40A1-BC6E-D104856D89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1037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B325A-1969-4203-BC9B-A998D0825560}" type="datetimeFigureOut">
              <a:rPr lang="el-GR" smtClean="0"/>
              <a:t>1/4/2021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59567-9B73-40A1-BC6E-D104856D89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96987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B325A-1969-4203-BC9B-A998D0825560}" type="datetimeFigureOut">
              <a:rPr lang="el-GR" smtClean="0"/>
              <a:t>1/4/2021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59567-9B73-40A1-BC6E-D104856D89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1137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B325A-1969-4203-BC9B-A998D0825560}" type="datetimeFigureOut">
              <a:rPr lang="el-GR" smtClean="0"/>
              <a:t>1/4/2021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59567-9B73-40A1-BC6E-D104856D89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8278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B325A-1969-4203-BC9B-A998D0825560}" type="datetimeFigureOut">
              <a:rPr lang="el-GR" smtClean="0"/>
              <a:t>1/4/2021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59567-9B73-40A1-BC6E-D104856D89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0264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B325A-1969-4203-BC9B-A998D0825560}" type="datetimeFigureOut">
              <a:rPr lang="el-GR" smtClean="0"/>
              <a:t>1/4/2021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59567-9B73-40A1-BC6E-D104856D89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5668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B325A-1969-4203-BC9B-A998D0825560}" type="datetimeFigureOut">
              <a:rPr lang="el-GR" smtClean="0"/>
              <a:t>1/4/2021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59567-9B73-40A1-BC6E-D104856D89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6369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B325A-1969-4203-BC9B-A998D0825560}" type="datetimeFigureOut">
              <a:rPr lang="el-GR" smtClean="0"/>
              <a:t>1/4/2021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59567-9B73-40A1-BC6E-D104856D89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0745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B325A-1969-4203-BC9B-A998D0825560}" type="datetimeFigureOut">
              <a:rPr lang="el-GR" smtClean="0"/>
              <a:t>1/4/2021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59567-9B73-40A1-BC6E-D104856D89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9095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B325A-1969-4203-BC9B-A998D0825560}" type="datetimeFigureOut">
              <a:rPr lang="el-GR" smtClean="0"/>
              <a:t>1/4/2021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59567-9B73-40A1-BC6E-D104856D89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8859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B325A-1969-4203-BC9B-A998D0825560}" type="datetimeFigureOut">
              <a:rPr lang="el-GR" smtClean="0"/>
              <a:t>1/4/2021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59567-9B73-40A1-BC6E-D104856D891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5515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hotodentro.edu.gr/aggregator/lo/photodentro-lor-8521-1126" TargetMode="External"/><Relationship Id="rId2" Type="http://schemas.openxmlformats.org/officeDocument/2006/relationships/hyperlink" Target="https://www.youtube.com/watch?v=fiK8wHm4JGM(&#946;&#965;&#950;&#945;&#957;&#964;&#953;&#957;&#942;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waorEI6Nzuk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B6DC88F-E9FB-4DFE-B15C-EBE095323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el-GR" dirty="0"/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                                                        ΘΡΗΣΚΕΥΤΙΚΑ </a:t>
            </a:r>
          </a:p>
          <a:p>
            <a:pPr marL="0" indent="0">
              <a:buNone/>
            </a:pPr>
            <a:r>
              <a:rPr lang="el-GR" dirty="0"/>
              <a:t>                                                   Η ΧΡΙΣΤΙΑΝΙΚΗ ΜΟΥΣΙΚΗ</a:t>
            </a:r>
          </a:p>
          <a:p>
            <a:pPr marL="0" indent="0">
              <a:buNone/>
            </a:pPr>
            <a:r>
              <a:rPr lang="el-GR" dirty="0"/>
              <a:t>                                                  Γ΄</a:t>
            </a:r>
            <a:r>
              <a:rPr lang="en-US" dirty="0"/>
              <a:t> </a:t>
            </a:r>
            <a:r>
              <a:rPr lang="el-GR" dirty="0"/>
              <a:t>ΓΥΜΝΑΣΙΟΥ Δ.Ε.: </a:t>
            </a:r>
            <a:r>
              <a:rPr lang="el-GR" dirty="0" err="1"/>
              <a:t>Ε΄παρ</a:t>
            </a:r>
            <a:r>
              <a:rPr lang="el-GR" dirty="0"/>
              <a:t>.</a:t>
            </a:r>
            <a:r>
              <a:rPr lang="en-US" dirty="0"/>
              <a:t>v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l-GR" dirty="0"/>
              <a:t>                              ΕΚΠΑΙΔΕΥΤΙΚΟΣ ΠΕ01: ΔΕΣΠΟΙΝΑ ΝΙΚΟΛΑΪΔΟΥ</a:t>
            </a:r>
          </a:p>
        </p:txBody>
      </p:sp>
    </p:spTree>
    <p:extLst>
      <p:ext uri="{BB962C8B-B14F-4D97-AF65-F5344CB8AC3E}">
        <p14:creationId xmlns:p14="http://schemas.microsoft.com/office/powerpoint/2010/main" val="782984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356DB1A-12C0-4108-B171-A1BA9CBC25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6700" y="457201"/>
            <a:ext cx="9144000" cy="6477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l-GR" sz="3600" b="1" dirty="0"/>
              <a:t>Η χριστιανική μουσική 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1D6DCC4-8B6C-4B6D-B1BA-5039E9F684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23851"/>
            <a:ext cx="12191999" cy="5434149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/>
              <a:t>Χωριζόμαστε σε ομάδες </a:t>
            </a:r>
          </a:p>
          <a:p>
            <a:pPr algn="l"/>
            <a:endParaRPr lang="el-GR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/>
              <a:t>Ακούμε  τη μουσική των Ομολογιών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l-GR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/>
              <a:t>Καταγράφουμε τις εντυπώσεις μας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l-GR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l-GR" dirty="0"/>
              <a:t>Διακρίνουμε τυχόν ομοιότητες  και διαφορές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l-GR" dirty="0"/>
          </a:p>
          <a:p>
            <a:pPr algn="l"/>
            <a:endParaRPr lang="el-GR" dirty="0"/>
          </a:p>
          <a:p>
            <a:pPr algn="l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02929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DFF67CC-F2B8-4D6A-AAEB-8EB6F4E16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6029"/>
          </a:xfrm>
        </p:spPr>
        <p:txBody>
          <a:bodyPr>
            <a:normAutofit/>
          </a:bodyPr>
          <a:lstStyle/>
          <a:p>
            <a:r>
              <a:rPr lang="el-GR" sz="3600" b="1" dirty="0"/>
              <a:t>                             Οι σύνδεσμοι της μουσικής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25723E3-B4E2-4A3D-A377-5F557A61D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9166"/>
            <a:ext cx="10515600" cy="46877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Πατώντας τους συνδέσμους ακούμε χριστιανική μουσική</a:t>
            </a:r>
          </a:p>
          <a:p>
            <a:pPr marL="0" indent="0">
              <a:buNone/>
            </a:pPr>
            <a:endParaRPr lang="el-GR" dirty="0">
              <a:hlinkClick r:id="rId2"/>
            </a:endParaRPr>
          </a:p>
          <a:p>
            <a:r>
              <a:rPr lang="en-US" dirty="0">
                <a:hlinkClick r:id="rId2"/>
              </a:rPr>
              <a:t>https://www.youtube.com/watch?v=fiK8wHm4JGM</a:t>
            </a:r>
            <a:r>
              <a:rPr lang="el-GR" dirty="0">
                <a:hlinkClick r:id="rId2"/>
              </a:rPr>
              <a:t> </a:t>
            </a:r>
          </a:p>
          <a:p>
            <a:pPr marL="0" indent="0">
              <a:buNone/>
            </a:pPr>
            <a:r>
              <a:rPr lang="el-GR" dirty="0">
                <a:hlinkClick r:id="rId2"/>
              </a:rPr>
              <a:t> </a:t>
            </a:r>
            <a:r>
              <a:rPr lang="el-GR" dirty="0"/>
              <a:t> Βυζαντινή μουσική</a:t>
            </a:r>
          </a:p>
          <a:p>
            <a:r>
              <a:rPr lang="en-US" dirty="0">
                <a:hlinkClick r:id="rId3"/>
              </a:rPr>
              <a:t>http://photodentro.edu.gr/aggregator/lo/photodentro-lor-8521-1126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Ρωμαιοκαθολική μουσική</a:t>
            </a:r>
          </a:p>
          <a:p>
            <a:r>
              <a:rPr lang="en-US" dirty="0">
                <a:hlinkClick r:id="rId4"/>
              </a:rPr>
              <a:t>https://www.youtube.com/watch?v=waorEI6Nzuk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Προτεσταντικοί ύμνοι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72909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AA1A04-15B2-47A3-B020-D6F75047F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8464"/>
          </a:xfrm>
        </p:spPr>
        <p:txBody>
          <a:bodyPr>
            <a:normAutofit/>
          </a:bodyPr>
          <a:lstStyle/>
          <a:p>
            <a:r>
              <a:rPr lang="el-GR" sz="3600" b="1" dirty="0"/>
              <a:t>                            Χωριζόμαστε σε ομάδες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637A2CC-716B-41C3-8063-D088EE84E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3223"/>
            <a:ext cx="10515600" cy="4883740"/>
          </a:xfrm>
        </p:spPr>
        <p:txBody>
          <a:bodyPr/>
          <a:lstStyle/>
          <a:p>
            <a:endParaRPr lang="el-GR" dirty="0"/>
          </a:p>
          <a:p>
            <a:r>
              <a:rPr lang="el-GR" dirty="0"/>
              <a:t>ΟΜΑΔΑ Α΄</a:t>
            </a:r>
          </a:p>
          <a:p>
            <a:endParaRPr lang="el-GR" dirty="0"/>
          </a:p>
          <a:p>
            <a:r>
              <a:rPr lang="el-GR" dirty="0"/>
              <a:t>ΟΜΑΔΑ Β΄</a:t>
            </a:r>
          </a:p>
          <a:p>
            <a:endParaRPr lang="el-GR" dirty="0"/>
          </a:p>
          <a:p>
            <a:r>
              <a:rPr lang="el-GR" dirty="0"/>
              <a:t>ΟΜΑΔΑ Γ΄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40243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D37988-5E51-458F-9D2C-0E7951115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5846"/>
          </a:xfrm>
        </p:spPr>
        <p:txBody>
          <a:bodyPr/>
          <a:lstStyle/>
          <a:p>
            <a:r>
              <a:rPr lang="el-GR" dirty="0"/>
              <a:t>                            </a:t>
            </a:r>
            <a:r>
              <a:rPr lang="el-GR" sz="3600" b="1" dirty="0"/>
              <a:t>Βυζαντινή μουσική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694E33C-66EB-4A03-AFF0-B58529EB0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 Η Α΄ ομάδα συζητάμε  τις παρατηρήσεις μας για τη βυζαντινή μουσική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Τι συμπεραίνουμε;</a:t>
            </a:r>
          </a:p>
          <a:p>
            <a:r>
              <a:rPr lang="el-GR" dirty="0"/>
              <a:t>Τι αισθανόμαστε;</a:t>
            </a:r>
          </a:p>
          <a:p>
            <a:r>
              <a:rPr lang="el-GR" dirty="0"/>
              <a:t>Θα θέλαμε να αλλάξει κάτι;</a:t>
            </a:r>
          </a:p>
          <a:p>
            <a:r>
              <a:rPr lang="el-GR" dirty="0"/>
              <a:t>Πώς θα θέλαμε να εκφραστούμε ακούγοντας βυζαντινή μουσική;</a:t>
            </a:r>
          </a:p>
          <a:p>
            <a:r>
              <a:rPr lang="el-GR" dirty="0"/>
              <a:t>Συγκρίνουμε την βυζαντινή  με την Ρωμαιοκαθολική μουσική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Γράφουμε τα συμπεράσματα στο τετράδιό μας. 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25192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0BF38EF-BFA8-45BA-89F0-D37C97D7E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3575"/>
          </a:xfrm>
        </p:spPr>
        <p:txBody>
          <a:bodyPr>
            <a:normAutofit fontScale="90000"/>
          </a:bodyPr>
          <a:lstStyle/>
          <a:p>
            <a:r>
              <a:rPr lang="el-GR" dirty="0"/>
              <a:t>                             </a:t>
            </a:r>
            <a:r>
              <a:rPr lang="el-GR" sz="3600" b="1" dirty="0"/>
              <a:t>Ρωμαιοκαθολική μουσική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92B20C-9430-449A-9808-02C68DEDA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5474"/>
            <a:ext cx="10515600" cy="5147401"/>
          </a:xfrm>
        </p:spPr>
        <p:txBody>
          <a:bodyPr>
            <a:normAutofit/>
          </a:bodyPr>
          <a:lstStyle/>
          <a:p>
            <a:r>
              <a:rPr lang="el-GR" dirty="0"/>
              <a:t>Η Β΄ ομάδα συζητάμε τις παρατηρήσεις μας για την Ρωμαιοκαθολική μουσική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Τι ακούμε;</a:t>
            </a:r>
          </a:p>
          <a:p>
            <a:r>
              <a:rPr lang="el-GR" dirty="0"/>
              <a:t>Τι διαπιστώνουμε;</a:t>
            </a:r>
          </a:p>
          <a:p>
            <a:r>
              <a:rPr lang="el-GR" dirty="0"/>
              <a:t>Τι αισθανόμαστε;</a:t>
            </a:r>
          </a:p>
          <a:p>
            <a:r>
              <a:rPr lang="el-GR" dirty="0"/>
              <a:t>Συγκρίνουμε την προτεσταντική με την ρωμαιοκαθολική μουσική</a:t>
            </a:r>
          </a:p>
          <a:p>
            <a:endParaRPr lang="el-GR" dirty="0"/>
          </a:p>
          <a:p>
            <a:r>
              <a:rPr lang="el-GR" dirty="0"/>
              <a:t>Γράφουμε τα συμπεράσματα στο τετράδιό μας.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14805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1429042-E9B1-4F49-8BE6-F58AA870E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5475"/>
          </a:xfrm>
        </p:spPr>
        <p:txBody>
          <a:bodyPr>
            <a:normAutofit/>
          </a:bodyPr>
          <a:lstStyle/>
          <a:p>
            <a:r>
              <a:rPr lang="el-GR" sz="3600" dirty="0"/>
              <a:t>                              </a:t>
            </a:r>
            <a:r>
              <a:rPr lang="el-GR" sz="3600" b="1" dirty="0"/>
              <a:t>Προτεσταντικοί ύμνοι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3BFA44-7466-4316-BFE4-86173BFA2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 Η ομάδα Γ΄ συζητάμε τις παρατηρήσεις μας για την προτεσταντική μουσική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Τι ακούμε;</a:t>
            </a:r>
          </a:p>
          <a:p>
            <a:r>
              <a:rPr lang="el-GR" dirty="0"/>
              <a:t>Τι αισθανόμαστε;</a:t>
            </a:r>
          </a:p>
          <a:p>
            <a:r>
              <a:rPr lang="el-GR" dirty="0"/>
              <a:t>Συγκρίνουμε την προτεσταντική με την βυζαντινή μουσική</a:t>
            </a:r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Γράφουμε τα συμπεράσματα  στο τετράδιό μας</a:t>
            </a:r>
          </a:p>
        </p:txBody>
      </p:sp>
    </p:spTree>
    <p:extLst>
      <p:ext uri="{BB962C8B-B14F-4D97-AF65-F5344CB8AC3E}">
        <p14:creationId xmlns:p14="http://schemas.microsoft.com/office/powerpoint/2010/main" val="1029802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014C72-61FB-40FC-813D-DA5BB80E9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3778"/>
          </a:xfrm>
        </p:spPr>
        <p:txBody>
          <a:bodyPr>
            <a:normAutofit/>
          </a:bodyPr>
          <a:lstStyle/>
          <a:p>
            <a:r>
              <a:rPr lang="el-GR" sz="3600" b="1" dirty="0"/>
              <a:t>                                    Ανατροφοδότηση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351AC19-BFA0-4553-A7B1-169C268A3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κάθε ομάδα ανακοινώνει στην ολομέλεια της τάξης τα συμπεράσματά  της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Οι ομάδες συζητούν  μεταξύ τους για τα πορίσματά τους 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Κάνουν διαπιστώσεις για τυχόν ομοιότητες και διαφορές στα συμπεράσματά τους 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Κάνουν ανατροφοδότηση για όσα έχουν μάθει</a:t>
            </a:r>
          </a:p>
          <a:p>
            <a:pPr marL="0" indent="0">
              <a:buNone/>
            </a:pPr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72366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</TotalTime>
  <Words>277</Words>
  <Application>Microsoft Office PowerPoint</Application>
  <PresentationFormat>Ευρεία οθόνη</PresentationFormat>
  <Paragraphs>73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Παρουσίαση του PowerPoint</vt:lpstr>
      <vt:lpstr>Η χριστιανική μουσική </vt:lpstr>
      <vt:lpstr>                             Οι σύνδεσμοι της μουσικής</vt:lpstr>
      <vt:lpstr>                            Χωριζόμαστε σε ομάδες</vt:lpstr>
      <vt:lpstr>                            Βυζαντινή μουσική</vt:lpstr>
      <vt:lpstr>                             Ρωμαιοκαθολική μουσική</vt:lpstr>
      <vt:lpstr>                              Προτεσταντικοί ύμνοι</vt:lpstr>
      <vt:lpstr>                                    Ανατροφοδότηση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Despoina</dc:creator>
  <cp:lastModifiedBy>Despoina</cp:lastModifiedBy>
  <cp:revision>25</cp:revision>
  <dcterms:created xsi:type="dcterms:W3CDTF">2021-04-01T18:51:37Z</dcterms:created>
  <dcterms:modified xsi:type="dcterms:W3CDTF">2021-04-01T21:18:22Z</dcterms:modified>
</cp:coreProperties>
</file>