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7650" userDrawn="1">
          <p15:clr>
            <a:srgbClr val="A4A3A4"/>
          </p15:clr>
        </p15:guide>
        <p15:guide id="3" orient="horz" pos="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474" y="114"/>
      </p:cViewPr>
      <p:guideLst>
        <p:guide pos="7650"/>
        <p:guide orient="horz" pos="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543E05A-0E47-4F43-BD5D-9BDCE95B68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0923AE27-9113-4FAC-A5BA-66BD329F39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6826EFF-D7F6-46A0-8C49-F8B9E921C5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AAF9B-5415-4A7B-BEB1-621965A928A9}" type="datetimeFigureOut">
              <a:rPr lang="el-GR" smtClean="0"/>
              <a:t>1/2/2021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8161B306-5D01-4F82-A129-D17418B7C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1ECF8EA-16C3-4011-834E-DF6B4A6F7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81213-D7B3-4D89-A104-EBEE3918CCF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29746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D83E2D8-E94F-4DF0-88FE-3E030A19DF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EEF9B007-CA1E-4CFC-BFB8-C7FC596202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613137C-4546-4180-873A-3184C2F37A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AAF9B-5415-4A7B-BEB1-621965A928A9}" type="datetimeFigureOut">
              <a:rPr lang="el-GR" smtClean="0"/>
              <a:t>1/2/2021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67AE23B0-CF2B-4D4D-9797-4CF5CF28A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0CEE7B12-2EB2-442C-93BF-1566B9996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81213-D7B3-4D89-A104-EBEE3918CCF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36757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C7BECB80-7797-4DD0-8361-D9CD8A13BA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B5B9A8EF-C9F3-413B-A66C-9AB2E2E296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402EAD23-2FD4-4566-BD1C-689D4423D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AAF9B-5415-4A7B-BEB1-621965A928A9}" type="datetimeFigureOut">
              <a:rPr lang="el-GR" smtClean="0"/>
              <a:t>1/2/2021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EB8E4ECD-21FB-4C3E-9000-D1819582C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85463CE-2258-48E4-9EA4-F85E0FD23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81213-D7B3-4D89-A104-EBEE3918CCF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63524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A793507-77E6-4B11-928D-4EDF5BFCD1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8299FF5-8162-49C2-9B51-34B9C6B416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0555BB9E-A8F5-4A6B-BF37-9E4EA8EAA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AAF9B-5415-4A7B-BEB1-621965A928A9}" type="datetimeFigureOut">
              <a:rPr lang="el-GR" smtClean="0"/>
              <a:t>1/2/2021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42E488AF-28D5-4A5A-93FD-8DBAFB86A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7C532247-81AF-4388-B81C-ECDA87AA9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81213-D7B3-4D89-A104-EBEE3918CCF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02129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E3C6521-5786-4D6F-A110-9FEDC768B4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D5AC7240-66B1-4BAA-BEB5-8002259B61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1FCF6D08-8145-48E8-9FFE-A9C6F016F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AAF9B-5415-4A7B-BEB1-621965A928A9}" type="datetimeFigureOut">
              <a:rPr lang="el-GR" smtClean="0"/>
              <a:t>1/2/2021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78E40A16-3A5B-466C-8783-F8C6E191E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37A2FB9E-96E1-4428-867B-08BAE5390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81213-D7B3-4D89-A104-EBEE3918CCF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50393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16EA71C-EF53-40A3-B9E3-FA2E44B1D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817721E-63BE-46DE-9306-13FBA7807A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2D194682-D7AC-4971-9279-DB512D56EA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B22718BD-637F-4A43-A2C4-5ED41F342F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AAF9B-5415-4A7B-BEB1-621965A928A9}" type="datetimeFigureOut">
              <a:rPr lang="el-GR" smtClean="0"/>
              <a:t>1/2/2021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E533F54F-F2BF-43AC-86D6-5880C7C3D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3AE0908B-4947-45EE-8E91-7E4D36482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81213-D7B3-4D89-A104-EBEE3918CCF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60332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BFFF92B-5A8E-4369-8425-399EA7F8F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A755C4E8-90BB-4D33-BE8A-4B387F73EA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BFF51A4E-D15B-4C20-8C21-A6B1D9103D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0DB6D9A0-C3D7-4A81-ADCC-5874E89A0C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5ABE3513-D89C-4DF6-92C4-76AE702087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CD7B2AAE-9595-4CE8-A00E-226FBD3BF3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AAF9B-5415-4A7B-BEB1-621965A928A9}" type="datetimeFigureOut">
              <a:rPr lang="el-GR" smtClean="0"/>
              <a:t>1/2/2021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D732CB17-6E3A-43BE-9AD1-168BFBF9F9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3999E62B-E852-4C51-AA6B-868F543B5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81213-D7B3-4D89-A104-EBEE3918CCF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21409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92351F5-37FA-4195-A30F-78CEB0D46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C3B00F64-5470-4894-87AA-5F9D0D4FA6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AAF9B-5415-4A7B-BEB1-621965A928A9}" type="datetimeFigureOut">
              <a:rPr lang="el-GR" smtClean="0"/>
              <a:t>1/2/2021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136AF55C-7ACD-4832-9BB7-28F437395C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9F5BEA89-E3CA-41ED-9F7C-1503E63C7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81213-D7B3-4D89-A104-EBEE3918CCF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07461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3DACAAB7-630D-447F-84A5-DA694F476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AAF9B-5415-4A7B-BEB1-621965A928A9}" type="datetimeFigureOut">
              <a:rPr lang="el-GR" smtClean="0"/>
              <a:t>1/2/2021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E1CB9B7D-6035-411F-AE01-70E91E10AB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7E5FCDE1-ED3C-495C-9FAB-E68A70BBA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81213-D7B3-4D89-A104-EBEE3918CCF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60349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0423114-623B-4E8A-AEFF-62374570C2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A5FA59A-6979-4B64-8189-73E3DDE1E0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60DB29E0-AB4B-4D36-B6EC-5D15F072D5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86598DA8-D4B3-4F8A-9026-8A4B96826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AAF9B-5415-4A7B-BEB1-621965A928A9}" type="datetimeFigureOut">
              <a:rPr lang="el-GR" smtClean="0"/>
              <a:t>1/2/2021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B9FB5A84-6009-455A-9143-918B00D0FD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F68464B8-6505-4098-8C25-072291D59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81213-D7B3-4D89-A104-EBEE3918CCF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85968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3420174-8048-425C-91A4-A671693511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F361367A-5207-440C-9452-697AB25A6E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B182C163-FF80-4B64-88DE-B067D934D2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3C77DA85-152A-4F3A-9F63-86D97C431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AAF9B-5415-4A7B-BEB1-621965A928A9}" type="datetimeFigureOut">
              <a:rPr lang="el-GR" smtClean="0"/>
              <a:t>1/2/2021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A856CE29-1B26-4783-9CE3-14B066724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EB508AC8-AD25-44EF-906D-94488B9D3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81213-D7B3-4D89-A104-EBEE3918CCF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38480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22DBD034-DDC5-4714-85D8-0F2D0A136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AFBCF718-B458-4A81-91C0-DC4E341519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DA8EF1CC-5D11-4BD5-8B1D-EA37138455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3AAF9B-5415-4A7B-BEB1-621965A928A9}" type="datetimeFigureOut">
              <a:rPr lang="el-GR" smtClean="0"/>
              <a:t>1/2/2021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ED941DF2-C171-4C89-AF04-992DA7F06C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1E41207D-0874-4514-BB42-E78D164ECD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A81213-D7B3-4D89-A104-EBEE3918CCF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83122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E6F52CC-04F0-49B1-AFA3-C081048AD4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23274"/>
            <a:ext cx="9144000" cy="609600"/>
          </a:xfrm>
        </p:spPr>
        <p:txBody>
          <a:bodyPr>
            <a:normAutofit/>
          </a:bodyPr>
          <a:lstStyle/>
          <a:p>
            <a:r>
              <a:rPr lang="el-GR" sz="3600" dirty="0"/>
              <a:t>Το προπατορικό αμάρτημα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9F3F2BE0-2C33-45EB-BF0A-73D8C25145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006763"/>
            <a:ext cx="9144000" cy="5329381"/>
          </a:xfrm>
        </p:spPr>
        <p:txBody>
          <a:bodyPr/>
          <a:lstStyle/>
          <a:p>
            <a:r>
              <a:rPr lang="el-GR" dirty="0"/>
              <a:t>Ο δημιουργός Θεός και πατέρας</a:t>
            </a:r>
          </a:p>
          <a:p>
            <a:r>
              <a:rPr lang="el-GR" dirty="0"/>
              <a:t>Ο Θεός δημιουργεί τον Αδάμ και την Εύα</a:t>
            </a:r>
          </a:p>
        </p:txBody>
      </p:sp>
      <p:pic>
        <p:nvPicPr>
          <p:cNvPr id="4" name="Εικόνα 3" descr="Θεός που δημιουργεί Adam και τη Eva">
            <a:extLst>
              <a:ext uri="{FF2B5EF4-FFF2-40B4-BE49-F238E27FC236}">
                <a16:creationId xmlns:a16="http://schemas.microsoft.com/office/drawing/2014/main" id="{0531B64B-986C-405B-ACE0-01B7EA35EA2D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8845" y="2364508"/>
            <a:ext cx="5274310" cy="367607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70855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578"/>
    </mc:Choice>
    <mc:Fallback xmlns="">
      <p:transition spd="slow" advTm="14578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2A350AD-1C63-4FA2-A337-4397BA4033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dirty="0"/>
              <a:t>Το δέντρο της γνώσης του καλού και του κακού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0CF5F33-077C-4D6C-BEE9-32223ED6C0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68122"/>
          </a:xfrm>
        </p:spPr>
        <p:txBody>
          <a:bodyPr>
            <a:normAutofit/>
          </a:bodyPr>
          <a:lstStyle/>
          <a:p>
            <a:r>
              <a:rPr lang="el-GR" sz="2400" dirty="0"/>
              <a:t>Ο Θεός τους είπε: «Από όλα τα δέντρα του Παραδείσου να φάτε, εκτός από το δέντρο της γνώσης του καλού και του κακού»</a:t>
            </a:r>
          </a:p>
        </p:txBody>
      </p:sp>
      <p:pic>
        <p:nvPicPr>
          <p:cNvPr id="4" name="Εικόνα 3" descr="Προπατορικό αμάρτημα. δέντρο με μήλο. — Διανυσματικό Αρχείο">
            <a:extLst>
              <a:ext uri="{FF2B5EF4-FFF2-40B4-BE49-F238E27FC236}">
                <a16:creationId xmlns:a16="http://schemas.microsoft.com/office/drawing/2014/main" id="{201AE49E-5AAB-408D-8C6E-68D827EC084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791" y="2701255"/>
            <a:ext cx="5274310" cy="359918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17411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765"/>
    </mc:Choice>
    <mc:Fallback xmlns="">
      <p:transition spd="slow" advTm="3765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324BE12-DC8C-4A22-80FA-5D7E24C17E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86358"/>
          </a:xfrm>
        </p:spPr>
        <p:txBody>
          <a:bodyPr>
            <a:normAutofit fontScale="90000"/>
          </a:bodyPr>
          <a:lstStyle/>
          <a:p>
            <a:r>
              <a:rPr lang="el-GR" sz="3600" dirty="0"/>
              <a:t>                      Το φίδι εξαπατά την Εύα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EB090F2-7AC4-4756-AAB0-CA76D642A0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16404"/>
            <a:ext cx="10515600" cy="5142451"/>
          </a:xfrm>
        </p:spPr>
        <p:txBody>
          <a:bodyPr/>
          <a:lstStyle/>
          <a:p>
            <a:pPr marL="0" indent="0">
              <a:buNone/>
            </a:pPr>
            <a:r>
              <a:rPr lang="el-GR" dirty="0"/>
              <a:t>  </a:t>
            </a:r>
            <a:r>
              <a:rPr lang="el-GR" sz="2400" dirty="0"/>
              <a:t>Το φίδι είπε στην Εύα:</a:t>
            </a:r>
          </a:p>
          <a:p>
            <a:r>
              <a:rPr lang="el-GR" sz="2400" dirty="0"/>
              <a:t>«Δεν θα πεθάνετε αν φάτε από αυτό. Απλά θα ανοιχτούν τα μάτια σας και θα γίνετε σαν Θεοί».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l-GR" sz="2400" dirty="0"/>
              <a:t>«Η γυναίκα πήρε λοιπόν από τους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l-GR" sz="2400" dirty="0"/>
              <a:t>καρπούς του δέντρου και έφαγε».</a:t>
            </a:r>
          </a:p>
        </p:txBody>
      </p:sp>
      <p:pic>
        <p:nvPicPr>
          <p:cNvPr id="4" name="Εικόνα 3" descr="Eden — Φωτογραφία Αρχείου">
            <a:extLst>
              <a:ext uri="{FF2B5EF4-FFF2-40B4-BE49-F238E27FC236}">
                <a16:creationId xmlns:a16="http://schemas.microsoft.com/office/drawing/2014/main" id="{EF438D19-43F9-422F-BA2F-F98C051B873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3178" y="2810312"/>
            <a:ext cx="4060272" cy="31962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796056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E473C05-55A1-4E47-9083-D430E8A2A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65385"/>
          </a:xfrm>
        </p:spPr>
        <p:txBody>
          <a:bodyPr>
            <a:normAutofit/>
          </a:bodyPr>
          <a:lstStyle/>
          <a:p>
            <a:r>
              <a:rPr lang="el-GR" sz="2400" dirty="0"/>
              <a:t>                             Η Εύα δίνει τον απαγορευμένο καρπό στον Αδάμ</a:t>
            </a:r>
          </a:p>
        </p:txBody>
      </p:sp>
      <p:pic>
        <p:nvPicPr>
          <p:cNvPr id="4" name="Θέση περιεχομένου 3" descr="Γελοιογραφία Ευτυχισμένη Αδάμ Και Την Εύα Ένα Μήλο Και Φίδι — Διανυσματικό Αρχείο">
            <a:extLst>
              <a:ext uri="{FF2B5EF4-FFF2-40B4-BE49-F238E27FC236}">
                <a16:creationId xmlns:a16="http://schemas.microsoft.com/office/drawing/2014/main" id="{4BAA7AC6-B885-4FFA-9E9F-6E46EBCC3BD6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967" y="1095374"/>
            <a:ext cx="7759816" cy="527186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757939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72F903C-3AA7-4E8C-924E-A06262926A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89883"/>
          </a:xfrm>
        </p:spPr>
        <p:txBody>
          <a:bodyPr>
            <a:normAutofit fontScale="90000"/>
          </a:bodyPr>
          <a:lstStyle/>
          <a:p>
            <a:r>
              <a:rPr lang="el-GR" sz="3600" dirty="0"/>
              <a:t>                          Ανοίγουν</a:t>
            </a:r>
            <a:r>
              <a:rPr lang="el-GR" sz="2400" dirty="0"/>
              <a:t> </a:t>
            </a:r>
            <a:r>
              <a:rPr lang="el-GR" sz="3600" dirty="0"/>
              <a:t>τα μάτια και των δύο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DAEAFD18-A678-4444-8AAB-A0659A5C1D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0961"/>
            <a:ext cx="10515600" cy="47760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/>
              <a:t>«Τότε άνοιξαν τα μάτια και των δύο και κατάλαβαν ότι ήταν γυμνοί». Έραψαν τότε φύλλα συκιάς και έφτιαξαν καλύμματα για να σκεπάσουν την γύμνια τους».</a:t>
            </a:r>
          </a:p>
        </p:txBody>
      </p:sp>
      <p:pic>
        <p:nvPicPr>
          <p:cNvPr id="7" name="Εικόνα 6" descr="Αδάμ και την Εύα — Φωτογραφία Αρχείου">
            <a:extLst>
              <a:ext uri="{FF2B5EF4-FFF2-40B4-BE49-F238E27FC236}">
                <a16:creationId xmlns:a16="http://schemas.microsoft.com/office/drawing/2014/main" id="{491AD2A1-D60A-47E9-ADBB-D2AE775FAC7E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8338" y="2558642"/>
            <a:ext cx="4524678" cy="34562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324154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A06CC7D-931B-4BED-8416-5AE585C8B8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07330"/>
          </a:xfrm>
        </p:spPr>
        <p:txBody>
          <a:bodyPr>
            <a:normAutofit fontScale="90000"/>
          </a:bodyPr>
          <a:lstStyle/>
          <a:p>
            <a:r>
              <a:rPr lang="el-GR" sz="3600" dirty="0"/>
              <a:t>                               Ο Θεός τους αναζητά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DDE21D9-6023-41F7-B664-276EABD81C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0234"/>
            <a:ext cx="10515600" cy="5452639"/>
          </a:xfrm>
        </p:spPr>
        <p:txBody>
          <a:bodyPr>
            <a:normAutofit/>
          </a:bodyPr>
          <a:lstStyle/>
          <a:p>
            <a:r>
              <a:rPr lang="el-GR" sz="2400" dirty="0"/>
              <a:t>Κρύβονται όταν ακούν τον Θεό να τους φωνάζει γιατί αισθάνονται γυμνοί και καθώς ο Θεός εκφράζει την απορία του, ο ένας ρίχνει την ευθύνη στον άλλο:</a:t>
            </a:r>
          </a:p>
          <a:p>
            <a:r>
              <a:rPr lang="el-GR" sz="2400" dirty="0"/>
              <a:t>-« Η γυναίκα που μου έδωσες , εκείνη μου πρόσφερε έναν καρπό και έφαγα».</a:t>
            </a:r>
          </a:p>
          <a:p>
            <a:r>
              <a:rPr lang="el-GR" sz="2400" dirty="0"/>
              <a:t>-«Το φίδι με εξαπάτησε και έφαγα».</a:t>
            </a:r>
          </a:p>
        </p:txBody>
      </p:sp>
      <p:pic>
        <p:nvPicPr>
          <p:cNvPr id="4" name="Εικόνα 3" descr="Αδάμ και την Εύα σε το κήπο του Eden — Φωτογραφία Αρχείου">
            <a:extLst>
              <a:ext uri="{FF2B5EF4-FFF2-40B4-BE49-F238E27FC236}">
                <a16:creationId xmlns:a16="http://schemas.microsoft.com/office/drawing/2014/main" id="{5C5FDAFB-A01C-41AA-8C3F-853FBD105C2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9372" y="2369003"/>
            <a:ext cx="5274310" cy="34487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308987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AA3A81A-4CB1-4695-8699-D27851B15C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3600" dirty="0"/>
              <a:t>Ο Θεός αναγγέλλει τις συνέπειες της διακοπής της σχέσης του ανθρώπου με τον Θεό και τους διώχνει από τον Παράδεισο.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D113A66-784D-45BC-B519-78C4CB5A08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/>
              <a:t>Το φίδι θα σέρνεται και θα τρώει σε όλη τη ζωή του χώμα</a:t>
            </a:r>
          </a:p>
          <a:p>
            <a:r>
              <a:rPr lang="el-GR" sz="2400" dirty="0"/>
              <a:t>Η γυναίκα θα αποκτά με πόνους τα παιδιά της</a:t>
            </a:r>
          </a:p>
          <a:p>
            <a:r>
              <a:rPr lang="el-GR" sz="2400" dirty="0"/>
              <a:t>Ο Αδάμ θα βγάζει με κόπο το ψωμί του</a:t>
            </a:r>
          </a:p>
        </p:txBody>
      </p:sp>
      <p:pic>
        <p:nvPicPr>
          <p:cNvPr id="4" name="Εικόνα 3" descr="Νομική Σουλούνια – Αδάμ και Εύα – Το προπατορικό αμάρτημα | ΟΡΘΟΔΟΞΗ  ΘΕΟΛΟΓΙΑ : ΜΕΛΕΤΗ ΤΗΣ ΑΓΙΑΣ ΓΡΑΦΗΣ, ΤΗΣ ΕΚΚΛΗΣΙΑΣΤΙΚΗΣ ΙΣΤΟΡΙΑΣ ΚΑΙ ΤΗΣ  ΖΩΗΣ ΤΗΣ ΕΚΚΛΗΣΙΑΣ">
            <a:extLst>
              <a:ext uri="{FF2B5EF4-FFF2-40B4-BE49-F238E27FC236}">
                <a16:creationId xmlns:a16="http://schemas.microsoft.com/office/drawing/2014/main" id="{CB083B4C-F512-46ED-B215-6ED61C594DB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6299" y="2810310"/>
            <a:ext cx="4449661" cy="305073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440293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5718D3E-EAC9-4177-BF5C-587B20256A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66052"/>
          </a:xfrm>
        </p:spPr>
        <p:txBody>
          <a:bodyPr>
            <a:normAutofit fontScale="90000"/>
          </a:bodyPr>
          <a:lstStyle/>
          <a:p>
            <a:r>
              <a:rPr lang="el-GR" sz="3600" dirty="0"/>
              <a:t>                           </a:t>
            </a:r>
            <a:r>
              <a:rPr lang="el-GR" sz="4000" dirty="0"/>
              <a:t>Ξεδιπλώνουμε τη διήγηση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7635F96-47FC-4FFD-9F57-0D3CFA497A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9536" y="1208015"/>
            <a:ext cx="10515600" cy="48850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/>
              <a:t>Η διήγηση της πτώσης, δηλαδή η διακοπή της σχέσης με τον Θεό έχει εκφραστικές εικόνες.</a:t>
            </a:r>
          </a:p>
          <a:p>
            <a:r>
              <a:rPr lang="el-GR" sz="2400" dirty="0"/>
              <a:t>Το απαγορευμένο δέντρο και η εντολή: δίνεται η ελευθερία επιλογής στον άνθρωπο</a:t>
            </a:r>
          </a:p>
          <a:p>
            <a:r>
              <a:rPr lang="el-GR" sz="2400" dirty="0"/>
              <a:t>Το φίδι: Ο πειρασμός που σπέρνει την δυσπιστία προς τον δημιουργό Θεό.</a:t>
            </a:r>
          </a:p>
          <a:p>
            <a:r>
              <a:rPr lang="el-GR" sz="2400" dirty="0"/>
              <a:t>Ο απαγορευμένος καρπός είναι η απόφαση που πήραν ελεύθερα να ζήσουν μακριά από την αγάπη του Θεού</a:t>
            </a:r>
          </a:p>
          <a:p>
            <a:r>
              <a:rPr lang="el-GR" sz="2400" dirty="0"/>
              <a:t>Η άρνηση της αγάπης του Θεού επηρεάζει και όλες τις σχέσεις του, που ξεπέφτουν. Έτσι όλες οι χαρές της ανθρώπινης ζωής, γέννηση, εργασία και συζυγικές σχέσεις γίνονται πόνος και βάσανα</a:t>
            </a:r>
          </a:p>
        </p:txBody>
      </p:sp>
    </p:spTree>
    <p:extLst>
      <p:ext uri="{BB962C8B-B14F-4D97-AF65-F5344CB8AC3E}">
        <p14:creationId xmlns:p14="http://schemas.microsoft.com/office/powerpoint/2010/main" val="135956702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</TotalTime>
  <Words>350</Words>
  <Application>Microsoft Office PowerPoint</Application>
  <PresentationFormat>Ευρεία οθόνη</PresentationFormat>
  <Paragraphs>27</Paragraphs>
  <Slides>8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Θέμα του Office</vt:lpstr>
      <vt:lpstr>Το προπατορικό αμάρτημα</vt:lpstr>
      <vt:lpstr>Το δέντρο της γνώσης του καλού και του κακού</vt:lpstr>
      <vt:lpstr>                      Το φίδι εξαπατά την Εύα</vt:lpstr>
      <vt:lpstr>                             Η Εύα δίνει τον απαγορευμένο καρπό στον Αδάμ</vt:lpstr>
      <vt:lpstr>                          Ανοίγουν τα μάτια και των δύο</vt:lpstr>
      <vt:lpstr>                               Ο Θεός τους αναζητά</vt:lpstr>
      <vt:lpstr>Ο Θεός αναγγέλλει τις συνέπειες της διακοπής της σχέσης του ανθρώπου με τον Θεό και τους διώχνει από τον Παράδεισο.</vt:lpstr>
      <vt:lpstr>                           Ξεδιπλώνουμε τη διήγηση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Το προπατορικό αμάρτημα</dc:title>
  <dc:creator>Despoina</dc:creator>
  <cp:lastModifiedBy>Despoina</cp:lastModifiedBy>
  <cp:revision>17</cp:revision>
  <dcterms:created xsi:type="dcterms:W3CDTF">2021-02-01T11:25:39Z</dcterms:created>
  <dcterms:modified xsi:type="dcterms:W3CDTF">2021-02-01T16:21:17Z</dcterms:modified>
</cp:coreProperties>
</file>