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08" d="100"/>
          <a:sy n="108" d="100"/>
        </p:scale>
        <p:origin x="130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D058-4B05-46B7-8F1C-DD42A9B8E9D2}" type="datetimeFigureOut">
              <a:rPr lang="el-GR" smtClean="0"/>
              <a:t>4/4/2020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E630-CAE2-4610-A558-FEF321FAD5D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D058-4B05-46B7-8F1C-DD42A9B8E9D2}" type="datetimeFigureOut">
              <a:rPr lang="el-GR" smtClean="0"/>
              <a:t>4/4/2020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E630-CAE2-4610-A558-FEF321FAD5D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D058-4B05-46B7-8F1C-DD42A9B8E9D2}" type="datetimeFigureOut">
              <a:rPr lang="el-GR" smtClean="0"/>
              <a:t>4/4/2020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E630-CAE2-4610-A558-FEF321FAD5D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D058-4B05-46B7-8F1C-DD42A9B8E9D2}" type="datetimeFigureOut">
              <a:rPr lang="el-GR" smtClean="0"/>
              <a:t>4/4/2020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E630-CAE2-4610-A558-FEF321FAD5D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D058-4B05-46B7-8F1C-DD42A9B8E9D2}" type="datetimeFigureOut">
              <a:rPr lang="el-GR" smtClean="0"/>
              <a:t>4/4/2020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E630-CAE2-4610-A558-FEF321FAD5D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D058-4B05-46B7-8F1C-DD42A9B8E9D2}" type="datetimeFigureOut">
              <a:rPr lang="el-GR" smtClean="0"/>
              <a:t>4/4/2020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E630-CAE2-4610-A558-FEF321FAD5D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D058-4B05-46B7-8F1C-DD42A9B8E9D2}" type="datetimeFigureOut">
              <a:rPr lang="el-GR" smtClean="0"/>
              <a:t>4/4/2020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E630-CAE2-4610-A558-FEF321FAD5D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D058-4B05-46B7-8F1C-DD42A9B8E9D2}" type="datetimeFigureOut">
              <a:rPr lang="el-GR" smtClean="0"/>
              <a:t>4/4/2020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E630-CAE2-4610-A558-FEF321FAD5D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D058-4B05-46B7-8F1C-DD42A9B8E9D2}" type="datetimeFigureOut">
              <a:rPr lang="el-GR" smtClean="0"/>
              <a:t>4/4/2020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E630-CAE2-4610-A558-FEF321FAD5D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D058-4B05-46B7-8F1C-DD42A9B8E9D2}" type="datetimeFigureOut">
              <a:rPr lang="el-GR" smtClean="0"/>
              <a:t>4/4/2020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E630-CAE2-4610-A558-FEF321FAD5D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D058-4B05-46B7-8F1C-DD42A9B8E9D2}" type="datetimeFigureOut">
              <a:rPr lang="el-GR" smtClean="0"/>
              <a:t>4/4/2020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E630-CAE2-4610-A558-FEF321FAD5D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AD058-4B05-46B7-8F1C-DD42A9B8E9D2}" type="datetimeFigureOut">
              <a:rPr lang="el-GR" smtClean="0"/>
              <a:t>4/4/2020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7E630-CAE2-4610-A558-FEF321FAD5DD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dirty="0"/>
              <a:t>Η κατακόμβη της αγίας </a:t>
            </a:r>
            <a:r>
              <a:rPr lang="el-GR" sz="2000" dirty="0" err="1"/>
              <a:t>Πρίσκιλλας</a:t>
            </a:r>
            <a:endParaRPr lang="el-GR" sz="2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3 - Εικόνα" descr="Σχετική εικόν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736"/>
            <a:ext cx="728667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dirty="0"/>
              <a:t>Το εσωτερικό της Παναγίας των </a:t>
            </a:r>
            <a:r>
              <a:rPr lang="el-GR" sz="2000" dirty="0" err="1"/>
              <a:t>Παρισσίων</a:t>
            </a:r>
            <a:r>
              <a:rPr lang="el-GR" sz="2000" dirty="0"/>
              <a:t>.</a:t>
            </a:r>
          </a:p>
        </p:txBody>
      </p:sp>
      <p:pic>
        <p:nvPicPr>
          <p:cNvPr id="4" name="3 - Θέση περιεχομένου" descr="Αποτέλεσμα εικόνας για βιτρό από την παναγία των παρισίων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785818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dirty="0" err="1"/>
              <a:t>Βιτρώ</a:t>
            </a:r>
            <a:r>
              <a:rPr lang="el-GR" sz="2000" dirty="0"/>
              <a:t> από την Παναγία των Παρισίων</a:t>
            </a:r>
          </a:p>
        </p:txBody>
      </p:sp>
      <p:pic>
        <p:nvPicPr>
          <p:cNvPr id="4" name="3 - Θέση περιεχομένου" descr="Αποτέλεσμα εικόνας για βιτρό από την παναγία των παρισίων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8286808" cy="481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dirty="0"/>
              <a:t>Ο ναός του αγίου Πέτρου, 16</a:t>
            </a:r>
            <a:r>
              <a:rPr lang="el-GR" sz="2000" baseline="30000" dirty="0"/>
              <a:t>ος</a:t>
            </a:r>
            <a:r>
              <a:rPr lang="el-GR" sz="2000" dirty="0"/>
              <a:t> αιώνας. Αναγέννηση</a:t>
            </a:r>
          </a:p>
        </p:txBody>
      </p:sp>
      <p:pic>
        <p:nvPicPr>
          <p:cNvPr id="4" name="3 - Θέση περιεχομένου" descr="Αποτέλεσμα εικόνας για ναός του αγίου πέτρου Βατικανό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821537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dirty="0"/>
              <a:t>Η αυλή και ο ναός του αγίου Πέτρου</a:t>
            </a:r>
          </a:p>
        </p:txBody>
      </p:sp>
      <p:pic>
        <p:nvPicPr>
          <p:cNvPr id="4" name="3 - Θέση περιεχομένου" descr="Αποτέλεσμα εικόνας για ναός του αγίου πέτρου Βατικανό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00200"/>
            <a:ext cx="828680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/>
              <a:t>Η Πιετά </a:t>
            </a:r>
            <a:r>
              <a:rPr lang="el-GR" sz="2000" dirty="0"/>
              <a:t>στην είσοδο του αγίου Πέτρου</a:t>
            </a:r>
          </a:p>
        </p:txBody>
      </p:sp>
      <p:pic>
        <p:nvPicPr>
          <p:cNvPr id="4" name="3 - Θέση περιεχομένου" descr="Αποτέλεσμα εικόνας για ναός του αγίου πέτρου Βατικανό πιετα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8286808" cy="507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1143007"/>
          </a:xfrm>
        </p:spPr>
        <p:txBody>
          <a:bodyPr>
            <a:normAutofit/>
          </a:bodyPr>
          <a:lstStyle/>
          <a:p>
            <a:r>
              <a:rPr lang="el-GR" sz="2000" dirty="0"/>
              <a:t>Η αρχαιότερη εικόνα της Παναγίας από το 150 μ. χ., στην κατακόμβη της αγίας </a:t>
            </a:r>
            <a:r>
              <a:rPr lang="el-GR" sz="2000" dirty="0" err="1"/>
              <a:t>Πρίσκιλλας</a:t>
            </a:r>
            <a:r>
              <a:rPr lang="el-GR" sz="2000" dirty="0"/>
              <a:t>. </a:t>
            </a:r>
          </a:p>
        </p:txBody>
      </p:sp>
      <p:pic>
        <p:nvPicPr>
          <p:cNvPr id="4" name="3 - Εικόνα" descr="http://diakonima.wpengine.netdna-cdn.com/wp-content/uploads/2012/10/catacomb-of-priscilla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857364"/>
            <a:ext cx="6786610" cy="4572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dirty="0"/>
              <a:t>Ο ιερός ναός του αγίου Δημητρίου Θεσσαλονίκης 5</a:t>
            </a:r>
            <a:r>
              <a:rPr lang="el-GR" sz="2000" baseline="30000" dirty="0"/>
              <a:t>ος</a:t>
            </a:r>
            <a:r>
              <a:rPr lang="el-GR" sz="2000" dirty="0"/>
              <a:t> αιώνας</a:t>
            </a:r>
          </a:p>
        </p:txBody>
      </p:sp>
      <p:pic>
        <p:nvPicPr>
          <p:cNvPr id="4" name="3 - Θέση περιεχομένου" descr="http://www.inad.gr/images/big_agdim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671517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dirty="0"/>
              <a:t>Η ροτόντα Θεσσαλονίκης, 4</a:t>
            </a:r>
            <a:r>
              <a:rPr lang="el-GR" sz="2000" baseline="30000" dirty="0"/>
              <a:t>ος</a:t>
            </a:r>
            <a:r>
              <a:rPr lang="el-GR" sz="2000" dirty="0"/>
              <a:t> αιώνας</a:t>
            </a:r>
          </a:p>
        </p:txBody>
      </p:sp>
      <p:pic>
        <p:nvPicPr>
          <p:cNvPr id="4" name="3 - Θέση περιεχομένου" descr="Αποτέλεσμα εικόνας για η ροτόντα Θεσσαλονίκης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8215369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dirty="0"/>
              <a:t>Το εσωτερικό της Ροτόντα</a:t>
            </a:r>
          </a:p>
        </p:txBody>
      </p:sp>
      <p:pic>
        <p:nvPicPr>
          <p:cNvPr id="4" name="3 - Θέση περιεχομένου" descr="Αποτέλεσμα εικόνας για η ροτόντα Θεσσαλονίκης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735811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dirty="0"/>
              <a:t>Η αγία Σοφία, 6</a:t>
            </a:r>
            <a:r>
              <a:rPr lang="el-GR" sz="2000" baseline="30000" dirty="0"/>
              <a:t>ος</a:t>
            </a:r>
            <a:r>
              <a:rPr lang="el-GR" sz="2000" dirty="0"/>
              <a:t> αιώνας</a:t>
            </a:r>
          </a:p>
        </p:txBody>
      </p:sp>
      <p:pic>
        <p:nvPicPr>
          <p:cNvPr id="4" name="3 - Θέση περιεχομένου" descr="Αποτέλεσμα εικόνας για η αγία σοφία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00200"/>
            <a:ext cx="8215369" cy="482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dirty="0"/>
              <a:t>Το εσωτερικό της αγίας Σοφίας</a:t>
            </a:r>
          </a:p>
        </p:txBody>
      </p:sp>
      <p:pic>
        <p:nvPicPr>
          <p:cNvPr id="4" name="3 - Θέση περιεχομένου" descr="Αποτέλεσμα εικόνας για η αγία σοφία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39094"/>
            <a:ext cx="821537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000" dirty="0"/>
              <a:t>Δύση</a:t>
            </a:r>
            <a:br>
              <a:rPr lang="el-GR" sz="2000" dirty="0"/>
            </a:br>
            <a:br>
              <a:rPr lang="el-GR" sz="2000" dirty="0"/>
            </a:br>
            <a:br>
              <a:rPr lang="el-GR" sz="2000" dirty="0"/>
            </a:br>
            <a:r>
              <a:rPr lang="el-GR" sz="2000" dirty="0"/>
              <a:t>Ρομανικός ρυθμός. Ο ναός της Αγίας Μαγδαληνής στο </a:t>
            </a:r>
            <a:r>
              <a:rPr lang="el-GR" sz="2000" dirty="0" err="1"/>
              <a:t>Βεζελέ</a:t>
            </a:r>
            <a:r>
              <a:rPr lang="el-GR" sz="2000" dirty="0"/>
              <a:t> της Γαλλίας</a:t>
            </a:r>
          </a:p>
        </p:txBody>
      </p:sp>
      <p:pic>
        <p:nvPicPr>
          <p:cNvPr id="4" name="3 - Θέση περιεχομένου" descr="Αποτέλεσμα εικόνας για ρομανικός ρυθμός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dirty="0"/>
              <a:t>Γοτθικός ρυθμός . Η Παναγία των Παρισίων, 13</a:t>
            </a:r>
            <a:r>
              <a:rPr lang="el-GR" sz="2000" baseline="30000" dirty="0"/>
              <a:t>ος</a:t>
            </a:r>
            <a:r>
              <a:rPr lang="el-GR" sz="2000" dirty="0"/>
              <a:t> αιώνας</a:t>
            </a:r>
          </a:p>
        </p:txBody>
      </p:sp>
      <p:pic>
        <p:nvPicPr>
          <p:cNvPr id="4" name="3 - Θέση περιεχομένου" descr="https://upload.wikimedia.org/wikipedia/commons/thumb/1/1c/Notre-Dame-Paris_east_2.jpg/220px-Notre-Dame-Paris_east_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736"/>
            <a:ext cx="7858180" cy="492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>
    <p:wipe dir="d"/>
  </p:transition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117</Words>
  <Application>Microsoft Office PowerPoint</Application>
  <PresentationFormat>Προβολή στην οθόνη (4:3)</PresentationFormat>
  <Paragraphs>14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7" baseType="lpstr">
      <vt:lpstr>Arial</vt:lpstr>
      <vt:lpstr>Calibri</vt:lpstr>
      <vt:lpstr>Θέμα του Office</vt:lpstr>
      <vt:lpstr>Η κατακόμβη της αγίας Πρίσκιλλας</vt:lpstr>
      <vt:lpstr>Η αρχαιότερη εικόνα της Παναγίας από το 150 μ. χ., στην κατακόμβη της αγίας Πρίσκιλλας. </vt:lpstr>
      <vt:lpstr>Ο ιερός ναός του αγίου Δημητρίου Θεσσαλονίκης 5ος αιώνας</vt:lpstr>
      <vt:lpstr>Η ροτόντα Θεσσαλονίκης, 4ος αιώνας</vt:lpstr>
      <vt:lpstr>Το εσωτερικό της Ροτόντα</vt:lpstr>
      <vt:lpstr>Η αγία Σοφία, 6ος αιώνας</vt:lpstr>
      <vt:lpstr>Το εσωτερικό της αγίας Σοφίας</vt:lpstr>
      <vt:lpstr>Δύση   Ρομανικός ρυθμός. Ο ναός της Αγίας Μαγδαληνής στο Βεζελέ της Γαλλίας</vt:lpstr>
      <vt:lpstr>Γοτθικός ρυθμός . Η Παναγία των Παρισίων, 13ος αιώνας</vt:lpstr>
      <vt:lpstr>Το εσωτερικό της Παναγίας των Παρισσίων.</vt:lpstr>
      <vt:lpstr>Βιτρώ από την Παναγία των Παρισίων</vt:lpstr>
      <vt:lpstr>Ο ναός του αγίου Πέτρου, 16ος αιώνας. Αναγέννηση</vt:lpstr>
      <vt:lpstr>Η αυλή και ο ναός του αγίου Πέτρου</vt:lpstr>
      <vt:lpstr>Η Πιετά στην είσοδο του αγίου Πέτρου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αρχαιότερη εικόνα της Παναγίας από το 150 μ. χ., στην κατακόμβη της αγίας Πρίσκιλλας.</dc:title>
  <dc:creator>vero</dc:creator>
  <cp:lastModifiedBy>Despoina</cp:lastModifiedBy>
  <cp:revision>50</cp:revision>
  <dcterms:created xsi:type="dcterms:W3CDTF">2017-10-09T19:19:54Z</dcterms:created>
  <dcterms:modified xsi:type="dcterms:W3CDTF">2020-04-04T15:19:51Z</dcterms:modified>
</cp:coreProperties>
</file>