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7"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448" autoAdjust="0"/>
  </p:normalViewPr>
  <p:slideViewPr>
    <p:cSldViewPr snapToGrid="0" snapToObjects="1">
      <p:cViewPr varScale="1">
        <p:scale>
          <a:sx n="80" d="100"/>
          <a:sy n="80" d="100"/>
        </p:scale>
        <p:origin x="170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347588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866442" y="685800"/>
            <a:ext cx="662096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5BCAD085-E8A6-8845-BD4E-CB4CCA059FC4}" type="datetimeFigureOut">
              <a:rPr lang="en-US" smtClean="0"/>
              <a:t>12/30/2025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97400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l-GR"/>
              <a:t>Κάντε κλικ για να επεξεργαστείτε τον τίτλο υποδείγματος</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5BCAD085-E8A6-8845-BD4E-CB4CCA059FC4}"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62332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81408" y="1447800"/>
            <a:ext cx="6001049" cy="2323374"/>
          </a:xfrm>
        </p:spPr>
        <p:txBody>
          <a:bodyPr/>
          <a:lstStyle>
            <a:lvl1pPr>
              <a:defRPr sz="4800"/>
            </a:lvl1pPr>
          </a:lstStyle>
          <a:p>
            <a:r>
              <a:rPr lang="el-GR"/>
              <a:t>Κάντε κλικ για να επεξεργαστείτε τον τίτλο υποδείγματος</a:t>
            </a:r>
            <a:endParaRPr lang="en-US" dirty="0"/>
          </a:p>
        </p:txBody>
      </p:sp>
      <p:sp>
        <p:nvSpPr>
          <p:cNvPr id="14" name="Text Placeholder 3"/>
          <p:cNvSpPr>
            <a:spLocks noGrp="1"/>
          </p:cNvSpPr>
          <p:nvPr>
            <p:ph type="body" sz="half" idx="13"/>
          </p:nvPr>
        </p:nvSpPr>
        <p:spPr>
          <a:xfrm>
            <a:off x="1448177" y="3771174"/>
            <a:ext cx="546115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5BCAD085-E8A6-8845-BD4E-CB4CCA059FC4}"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6999690" y="2613787"/>
            <a:ext cx="601591"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2396090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866442" y="3124201"/>
            <a:ext cx="6620968" cy="165318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5BCAD085-E8A6-8845-BD4E-CB4CCA059FC4}"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3789084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12/30/2025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129127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9" name="Picture Placeholder 2"/>
          <p:cNvSpPr>
            <a:spLocks noGrp="1" noChangeAspect="1"/>
          </p:cNvSpPr>
          <p:nvPr>
            <p:ph type="pic" idx="21"/>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0" name="Picture Placeholder 2"/>
          <p:cNvSpPr>
            <a:spLocks noGrp="1" noChangeAspect="1"/>
          </p:cNvSpPr>
          <p:nvPr>
            <p:ph type="pic" idx="22"/>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2795334"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12/30/2025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60228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nchorCtr="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373221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73716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59724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5BCAD085-E8A6-8845-BD4E-CB4CCA059FC4}" type="datetimeFigureOut">
              <a:rPr lang="en-US" smtClean="0"/>
              <a:t>12/30/2025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15092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12/30/2025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54445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12/30/2025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18233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7" name="Date Placeholder 2"/>
          <p:cNvSpPr>
            <a:spLocks noGrp="1"/>
          </p:cNvSpPr>
          <p:nvPr>
            <p:ph type="dt" sz="half" idx="10"/>
          </p:nvPr>
        </p:nvSpPr>
        <p:spPr/>
        <p:txBody>
          <a:bodyPr/>
          <a:lstStyle/>
          <a:p>
            <a:fld id="{5BCAD085-E8A6-8845-BD4E-CB4CCA059FC4}" type="datetimeFigureOut">
              <a:rPr lang="en-US" smtClean="0"/>
              <a:t>12/30/2025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6312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BCAD085-E8A6-8845-BD4E-CB4CCA059FC4}" type="datetimeFigureOut">
              <a:rPr lang="en-US" smtClean="0"/>
              <a:t>12/30/2025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28665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66442" y="3129281"/>
            <a:ext cx="2551461"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7" name="Date Placeholder 4"/>
          <p:cNvSpPr>
            <a:spLocks noGrp="1"/>
          </p:cNvSpPr>
          <p:nvPr>
            <p:ph type="dt" sz="half" idx="10"/>
          </p:nvPr>
        </p:nvSpPr>
        <p:spPr/>
        <p:txBody>
          <a:bodyPr/>
          <a:lstStyle/>
          <a:p>
            <a:fld id="{5BCAD085-E8A6-8845-BD4E-CB4CCA059FC4}" type="datetimeFigureOut">
              <a:rPr lang="en-US" smtClean="0"/>
              <a:t>12/30/2025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837308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5BCAD085-E8A6-8845-BD4E-CB4CCA059FC4}" type="datetimeFigureOut">
              <a:rPr lang="en-US" smtClean="0"/>
              <a:t>12/30/2025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911551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BCAD085-E8A6-8845-BD4E-CB4CCA059FC4}" type="datetimeFigureOut">
              <a:rPr lang="en-US" smtClean="0"/>
              <a:t>12/30/2025</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894722841"/>
      </p:ext>
    </p:extLst>
  </p:cSld>
  <p:clrMap bg1="dk1" tx1="lt1" bg2="dk2" tx2="lt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Famous Movies</a:t>
            </a:r>
          </a:p>
        </p:txBody>
      </p:sp>
      <p:sp>
        <p:nvSpPr>
          <p:cNvPr id="3" name="Subtitle 2"/>
          <p:cNvSpPr>
            <a:spLocks noGrp="1"/>
          </p:cNvSpPr>
          <p:nvPr>
            <p:ph type="subTitle" idx="1"/>
          </p:nvPr>
        </p:nvSpPr>
        <p:spPr/>
        <p:txBody>
          <a:bodyPr>
            <a:normAutofit/>
          </a:bodyPr>
          <a:lstStyle/>
          <a:p>
            <a:r>
              <a:rPr dirty="0"/>
              <a:t>School Project</a:t>
            </a:r>
            <a:r>
              <a:rPr lang="el-GR" dirty="0"/>
              <a:t>                                                    </a:t>
            </a:r>
          </a:p>
          <a:p>
            <a:r>
              <a:rPr lang="el-GR" dirty="0"/>
              <a:t>                                                                   </a:t>
            </a:r>
            <a:r>
              <a:rPr lang="en-US" dirty="0"/>
              <a:t> </a:t>
            </a:r>
            <a:r>
              <a:rPr lang="el-GR" dirty="0"/>
              <a:t>  </a:t>
            </a:r>
            <a:r>
              <a:rPr lang="en-US" sz="1400" dirty="0"/>
              <a:t>Dimitris tzekas</a:t>
            </a:r>
            <a:endParaRPr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457" y="452718"/>
            <a:ext cx="7055380" cy="1400530"/>
          </a:xfrm>
        </p:spPr>
        <p:txBody>
          <a:bodyPr/>
          <a:lstStyle/>
          <a:p>
            <a:r>
              <a:rPr dirty="0"/>
              <a:t>Forrest Gump</a:t>
            </a:r>
          </a:p>
        </p:txBody>
      </p:sp>
      <p:sp>
        <p:nvSpPr>
          <p:cNvPr id="3" name="TextBox 2"/>
          <p:cNvSpPr txBox="1"/>
          <p:nvPr/>
        </p:nvSpPr>
        <p:spPr>
          <a:xfrm>
            <a:off x="457200" y="1371599"/>
            <a:ext cx="3719384" cy="1754326"/>
          </a:xfrm>
          <a:prstGeom prst="rect">
            <a:avLst/>
          </a:prstGeom>
          <a:noFill/>
        </p:spPr>
        <p:txBody>
          <a:bodyPr wrap="square">
            <a:spAutoFit/>
          </a:bodyPr>
          <a:lstStyle/>
          <a:p>
            <a:r>
              <a:rPr dirty="0"/>
              <a:t>Forrest Gump is a drama about a simple man who experiences many important events in American history. Despite his challenges, he lives an inspiring life. The movie shows kindness and determination.</a:t>
            </a:r>
          </a:p>
        </p:txBody>
      </p:sp>
      <p:sp>
        <p:nvSpPr>
          <p:cNvPr id="4" name="TextBox 3"/>
          <p:cNvSpPr txBox="1"/>
          <p:nvPr/>
        </p:nvSpPr>
        <p:spPr>
          <a:xfrm flipH="1">
            <a:off x="6746173" y="1873240"/>
            <a:ext cx="205651" cy="923330"/>
          </a:xfrm>
          <a:prstGeom prst="rect">
            <a:avLst/>
          </a:prstGeom>
          <a:noFill/>
        </p:spPr>
        <p:txBody>
          <a:bodyPr wrap="square">
            <a:spAutoFit/>
          </a:bodyPr>
          <a:lstStyle/>
          <a:p>
            <a:endParaRPr lang="en-US" dirty="0"/>
          </a:p>
          <a:p>
            <a:endParaRPr lang="en-US" dirty="0"/>
          </a:p>
          <a:p>
            <a:endParaRPr dirty="0"/>
          </a:p>
        </p:txBody>
      </p:sp>
      <p:sp>
        <p:nvSpPr>
          <p:cNvPr id="5" name="AutoShape 2" descr="Forrest Gump | Rotten Tomatoes">
            <a:extLst>
              <a:ext uri="{FF2B5EF4-FFF2-40B4-BE49-F238E27FC236}">
                <a16:creationId xmlns:a16="http://schemas.microsoft.com/office/drawing/2014/main" id="{4D73880B-AF5D-5A74-6FAF-977FA61CFF80}"/>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9220" name="Picture 4" descr="Poster Forrest Gump (1994) | Αφίσες τοίχου | 3+1 ΔΩΡΕΑΝ | Europosters">
            <a:extLst>
              <a:ext uri="{FF2B5EF4-FFF2-40B4-BE49-F238E27FC236}">
                <a16:creationId xmlns:a16="http://schemas.microsoft.com/office/drawing/2014/main" id="{8CCA20F5-58DB-4789-C321-9A24168CFD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448925" y="4029635"/>
            <a:ext cx="2141949" cy="26021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Inception</a:t>
            </a:r>
          </a:p>
        </p:txBody>
      </p:sp>
      <p:sp>
        <p:nvSpPr>
          <p:cNvPr id="3" name="TextBox 2"/>
          <p:cNvSpPr txBox="1"/>
          <p:nvPr/>
        </p:nvSpPr>
        <p:spPr>
          <a:xfrm>
            <a:off x="457200" y="1371600"/>
            <a:ext cx="3546390" cy="1754326"/>
          </a:xfrm>
          <a:prstGeom prst="rect">
            <a:avLst/>
          </a:prstGeom>
          <a:noFill/>
        </p:spPr>
        <p:txBody>
          <a:bodyPr wrap="square">
            <a:spAutoFit/>
          </a:bodyPr>
          <a:lstStyle/>
          <a:p>
            <a:r>
              <a:rPr dirty="0"/>
              <a:t>Inception is a science fiction movie about entering people's dreams. The characters try to plant an idea inside a dream. The movie is about reality, imagination, and the human mind.</a:t>
            </a:r>
          </a:p>
        </p:txBody>
      </p:sp>
      <p:pic>
        <p:nvPicPr>
          <p:cNvPr id="10242" name="Picture 2" descr="Prime Video: Inception">
            <a:extLst>
              <a:ext uri="{FF2B5EF4-FFF2-40B4-BE49-F238E27FC236}">
                <a16:creationId xmlns:a16="http://schemas.microsoft.com/office/drawing/2014/main" id="{AB823EC9-041E-1B58-72AC-5B8F766E7F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7038" y="3537335"/>
            <a:ext cx="2273968" cy="30319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The Godfather</a:t>
            </a:r>
          </a:p>
        </p:txBody>
      </p:sp>
      <p:sp>
        <p:nvSpPr>
          <p:cNvPr id="3" name="TextBox 2"/>
          <p:cNvSpPr txBox="1"/>
          <p:nvPr/>
        </p:nvSpPr>
        <p:spPr>
          <a:xfrm>
            <a:off x="457200" y="1371600"/>
            <a:ext cx="4572000" cy="1754326"/>
          </a:xfrm>
          <a:prstGeom prst="rect">
            <a:avLst/>
          </a:prstGeom>
          <a:noFill/>
        </p:spPr>
        <p:txBody>
          <a:bodyPr wrap="square">
            <a:spAutoFit/>
          </a:bodyPr>
          <a:lstStyle/>
          <a:p>
            <a:r>
              <a:rPr dirty="0"/>
              <a:t>The Godfather is a classic crime movie about the powerful Corleone mafia family. It shows how Michael Corleone slowly becomes the new leader, even though he first wanted a normal life. The movie talks about power, loyalty, and family.</a:t>
            </a:r>
          </a:p>
        </p:txBody>
      </p:sp>
      <p:pic>
        <p:nvPicPr>
          <p:cNvPr id="1026" name="Picture 2" descr="The Godfather (1972) - IMDb">
            <a:extLst>
              <a:ext uri="{FF2B5EF4-FFF2-40B4-BE49-F238E27FC236}">
                <a16:creationId xmlns:a16="http://schemas.microsoft.com/office/drawing/2014/main" id="{D44C43EB-6DDB-BFAC-AE76-333D4D38FF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8611" y="3958388"/>
            <a:ext cx="2514600" cy="26108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Titanic</a:t>
            </a:r>
          </a:p>
        </p:txBody>
      </p:sp>
      <p:sp>
        <p:nvSpPr>
          <p:cNvPr id="3" name="TextBox 2"/>
          <p:cNvSpPr txBox="1"/>
          <p:nvPr/>
        </p:nvSpPr>
        <p:spPr>
          <a:xfrm>
            <a:off x="457200" y="1371600"/>
            <a:ext cx="4572000" cy="3657600"/>
          </a:xfrm>
          <a:prstGeom prst="rect">
            <a:avLst/>
          </a:prstGeom>
          <a:noFill/>
        </p:spPr>
        <p:txBody>
          <a:bodyPr wrap="square">
            <a:spAutoFit/>
          </a:bodyPr>
          <a:lstStyle/>
          <a:p>
            <a:r>
              <a:rPr lang="en-US" dirty="0"/>
              <a:t>Titanic is a romantic drama based on the real sinking of the Titanic ship in 1912. It follows the love story of Jack and Rose, two people from different social classes. The movie shows love, tragedy, and sacrifice.</a:t>
            </a:r>
          </a:p>
        </p:txBody>
      </p:sp>
      <p:pic>
        <p:nvPicPr>
          <p:cNvPr id="2050" name="Picture 2" descr="Amazon.com: Titanic : Leonardo DiCaprio, Kate Winslet, Billy Zane, Kathy  Bates, Frances Fisher, Gloria Stuart, Bill Paxton, Bernard Hill, Jonathan  Hyde, Victor Garber, James Cameron: Movies &amp; TV">
            <a:extLst>
              <a:ext uri="{FF2B5EF4-FFF2-40B4-BE49-F238E27FC236}">
                <a16:creationId xmlns:a16="http://schemas.microsoft.com/office/drawing/2014/main" id="{EB5FAFA3-8A31-AE93-C7D6-C19DF1EA05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3147" y="3878650"/>
            <a:ext cx="2298031" cy="25266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Harry Potter</a:t>
            </a:r>
          </a:p>
        </p:txBody>
      </p:sp>
      <p:sp>
        <p:nvSpPr>
          <p:cNvPr id="3" name="TextBox 2"/>
          <p:cNvSpPr txBox="1"/>
          <p:nvPr/>
        </p:nvSpPr>
        <p:spPr>
          <a:xfrm>
            <a:off x="457200" y="1371600"/>
            <a:ext cx="4114800" cy="2308324"/>
          </a:xfrm>
          <a:prstGeom prst="rect">
            <a:avLst/>
          </a:prstGeom>
          <a:noFill/>
        </p:spPr>
        <p:txBody>
          <a:bodyPr wrap="square">
            <a:spAutoFit/>
          </a:bodyPr>
          <a:lstStyle/>
          <a:p>
            <a:endParaRPr lang="el-GR" dirty="0"/>
          </a:p>
          <a:p>
            <a:r>
              <a:rPr lang="en-US" dirty="0"/>
              <a:t>Titanic is a romantic drama based on the real sinking of the Titanic ship in 1912. It follows the love story of Jack and Rose, two people from different social classes. The movie shows love, tragedy, and sacrifice.</a:t>
            </a:r>
          </a:p>
          <a:p>
            <a:endParaRPr lang="el-GR" dirty="0"/>
          </a:p>
        </p:txBody>
      </p:sp>
      <p:sp>
        <p:nvSpPr>
          <p:cNvPr id="4" name="TextBox 3"/>
          <p:cNvSpPr txBox="1"/>
          <p:nvPr/>
        </p:nvSpPr>
        <p:spPr>
          <a:xfrm>
            <a:off x="8454490" y="3106138"/>
            <a:ext cx="3269974" cy="369332"/>
          </a:xfrm>
          <a:prstGeom prst="rect">
            <a:avLst/>
          </a:prstGeom>
          <a:noFill/>
        </p:spPr>
        <p:txBody>
          <a:bodyPr wrap="square">
            <a:spAutoFit/>
          </a:bodyPr>
          <a:lstStyle/>
          <a:p>
            <a:endParaRPr dirty="0"/>
          </a:p>
        </p:txBody>
      </p:sp>
      <p:pic>
        <p:nvPicPr>
          <p:cNvPr id="3076" name="Picture 4" descr="Harry Potter &amp; Fantastic Beasts Movies in order">
            <a:extLst>
              <a:ext uri="{FF2B5EF4-FFF2-40B4-BE49-F238E27FC236}">
                <a16:creationId xmlns:a16="http://schemas.microsoft.com/office/drawing/2014/main" id="{EF72B2C4-AC4F-E56A-D96A-AC24A94A5D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3790" y="4114800"/>
            <a:ext cx="1790700" cy="23489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The Lord of the Rings</a:t>
            </a:r>
          </a:p>
        </p:txBody>
      </p:sp>
      <p:sp>
        <p:nvSpPr>
          <p:cNvPr id="3" name="TextBox 2"/>
          <p:cNvSpPr txBox="1"/>
          <p:nvPr/>
        </p:nvSpPr>
        <p:spPr>
          <a:xfrm>
            <a:off x="457199" y="1371600"/>
            <a:ext cx="4114801" cy="1754326"/>
          </a:xfrm>
          <a:prstGeom prst="rect">
            <a:avLst/>
          </a:prstGeom>
          <a:noFill/>
        </p:spPr>
        <p:txBody>
          <a:bodyPr wrap="square">
            <a:spAutoFit/>
          </a:bodyPr>
          <a:lstStyle/>
          <a:p>
            <a:r>
              <a:rPr dirty="0"/>
              <a:t>The Lord of the Rings is a fantasy adventure about a group that must destroy a powerful ring. Frodo, the main character, goes on a dangerous journey to save Middle-earth. The story is about teamwork and bravery.</a:t>
            </a:r>
          </a:p>
        </p:txBody>
      </p:sp>
      <p:sp>
        <p:nvSpPr>
          <p:cNvPr id="4" name="TextBox 3"/>
          <p:cNvSpPr txBox="1"/>
          <p:nvPr/>
        </p:nvSpPr>
        <p:spPr>
          <a:xfrm>
            <a:off x="5486400" y="1371600"/>
            <a:ext cx="1443789" cy="1400530"/>
          </a:xfrm>
          <a:prstGeom prst="rect">
            <a:avLst/>
          </a:prstGeom>
          <a:noFill/>
        </p:spPr>
        <p:txBody>
          <a:bodyPr wrap="square">
            <a:spAutoFit/>
          </a:bodyPr>
          <a:lstStyle/>
          <a:p>
            <a:endParaRPr dirty="0"/>
          </a:p>
        </p:txBody>
      </p:sp>
      <p:sp>
        <p:nvSpPr>
          <p:cNvPr id="8" name="TextBox 7">
            <a:extLst>
              <a:ext uri="{FF2B5EF4-FFF2-40B4-BE49-F238E27FC236}">
                <a16:creationId xmlns:a16="http://schemas.microsoft.com/office/drawing/2014/main" id="{C69F8236-995D-3783-C108-E1DF256A9E30}"/>
              </a:ext>
            </a:extLst>
          </p:cNvPr>
          <p:cNvSpPr txBox="1"/>
          <p:nvPr/>
        </p:nvSpPr>
        <p:spPr>
          <a:xfrm>
            <a:off x="5638800" y="1524000"/>
            <a:ext cx="1443789" cy="1400530"/>
          </a:xfrm>
          <a:prstGeom prst="rect">
            <a:avLst/>
          </a:prstGeom>
          <a:noFill/>
        </p:spPr>
        <p:txBody>
          <a:bodyPr wrap="square">
            <a:spAutoFit/>
          </a:bodyPr>
          <a:lstStyle/>
          <a:p>
            <a:endParaRPr dirty="0"/>
          </a:p>
        </p:txBody>
      </p:sp>
      <p:pic>
        <p:nvPicPr>
          <p:cNvPr id="9" name="Εικόνα 8">
            <a:extLst>
              <a:ext uri="{FF2B5EF4-FFF2-40B4-BE49-F238E27FC236}">
                <a16:creationId xmlns:a16="http://schemas.microsoft.com/office/drawing/2014/main" id="{3C440AB3-7B42-CF49-E4CB-5B5F75A20A83}"/>
              </a:ext>
            </a:extLst>
          </p:cNvPr>
          <p:cNvPicPr>
            <a:picLocks noChangeAspect="1"/>
          </p:cNvPicPr>
          <p:nvPr/>
        </p:nvPicPr>
        <p:blipFill>
          <a:blip r:embed="rId2"/>
          <a:stretch>
            <a:fillRect/>
          </a:stretch>
        </p:blipFill>
        <p:spPr>
          <a:xfrm>
            <a:off x="6095213" y="2026798"/>
            <a:ext cx="1444877" cy="1402202"/>
          </a:xfrm>
          <a:prstGeom prst="rect">
            <a:avLst/>
          </a:prstGeom>
        </p:spPr>
      </p:pic>
      <p:pic>
        <p:nvPicPr>
          <p:cNvPr id="10" name="Εικόνα 9">
            <a:extLst>
              <a:ext uri="{FF2B5EF4-FFF2-40B4-BE49-F238E27FC236}">
                <a16:creationId xmlns:a16="http://schemas.microsoft.com/office/drawing/2014/main" id="{C4F726FC-1731-F26E-6B70-5BC87A29702A}"/>
              </a:ext>
            </a:extLst>
          </p:cNvPr>
          <p:cNvPicPr>
            <a:picLocks noChangeAspect="1"/>
          </p:cNvPicPr>
          <p:nvPr/>
        </p:nvPicPr>
        <p:blipFill>
          <a:blip r:embed="rId2"/>
          <a:stretch>
            <a:fillRect/>
          </a:stretch>
        </p:blipFill>
        <p:spPr>
          <a:xfrm>
            <a:off x="8394273" y="3224481"/>
            <a:ext cx="749727" cy="655599"/>
          </a:xfrm>
          <a:prstGeom prst="rect">
            <a:avLst/>
          </a:prstGeom>
        </p:spPr>
      </p:pic>
      <p:pic>
        <p:nvPicPr>
          <p:cNvPr id="4104" name="Picture 8" descr="The Lord of the Rings Movies">
            <a:extLst>
              <a:ext uri="{FF2B5EF4-FFF2-40B4-BE49-F238E27FC236}">
                <a16:creationId xmlns:a16="http://schemas.microsoft.com/office/drawing/2014/main" id="{16488EEF-1595-C8EB-9E34-98765A6205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6166" y="3401526"/>
            <a:ext cx="2286681" cy="32064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Star Wars</a:t>
            </a:r>
          </a:p>
        </p:txBody>
      </p:sp>
      <p:sp>
        <p:nvSpPr>
          <p:cNvPr id="3" name="TextBox 2"/>
          <p:cNvSpPr txBox="1"/>
          <p:nvPr/>
        </p:nvSpPr>
        <p:spPr>
          <a:xfrm>
            <a:off x="457200" y="1371600"/>
            <a:ext cx="4114800" cy="1477328"/>
          </a:xfrm>
          <a:prstGeom prst="rect">
            <a:avLst/>
          </a:prstGeom>
          <a:noFill/>
        </p:spPr>
        <p:txBody>
          <a:bodyPr wrap="square">
            <a:spAutoFit/>
          </a:bodyPr>
          <a:lstStyle/>
          <a:p>
            <a:r>
              <a:rPr dirty="0"/>
              <a:t>Star Wars is a science fiction movie set in space. It shows the fight between the good Jedi and the evil Sith. The movie teaches lessons about hope, destiny, and the balance between good and evil.</a:t>
            </a:r>
          </a:p>
        </p:txBody>
      </p:sp>
      <p:pic>
        <p:nvPicPr>
          <p:cNvPr id="5122" name="Picture 2" descr="Complete List of STAR WARS Movies">
            <a:extLst>
              <a:ext uri="{FF2B5EF4-FFF2-40B4-BE49-F238E27FC236}">
                <a16:creationId xmlns:a16="http://schemas.microsoft.com/office/drawing/2014/main" id="{04D16774-2AB3-5AE4-AC4D-BCDC6E1AB7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6238" y="3850105"/>
            <a:ext cx="2089542" cy="25551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Jurassic Park</a:t>
            </a:r>
          </a:p>
        </p:txBody>
      </p:sp>
      <p:sp>
        <p:nvSpPr>
          <p:cNvPr id="3" name="TextBox 2"/>
          <p:cNvSpPr txBox="1"/>
          <p:nvPr/>
        </p:nvSpPr>
        <p:spPr>
          <a:xfrm>
            <a:off x="368135" y="1417638"/>
            <a:ext cx="3289466" cy="2031325"/>
          </a:xfrm>
          <a:prstGeom prst="rect">
            <a:avLst/>
          </a:prstGeom>
          <a:noFill/>
        </p:spPr>
        <p:txBody>
          <a:bodyPr wrap="square">
            <a:spAutoFit/>
          </a:bodyPr>
          <a:lstStyle/>
          <a:p>
            <a:r>
              <a:rPr dirty="0"/>
              <a:t>Jurassic Park is a science fiction adventure where dinosaurs are brought back to life using DNA. Things go wrong when the dinosaurs escape. The movie warns about the dangers of playing with nature.</a:t>
            </a:r>
          </a:p>
        </p:txBody>
      </p:sp>
      <p:pic>
        <p:nvPicPr>
          <p:cNvPr id="6146" name="Picture 2" descr="Jurassic Park - Wikipedia">
            <a:extLst>
              <a:ext uri="{FF2B5EF4-FFF2-40B4-BE49-F238E27FC236}">
                <a16:creationId xmlns:a16="http://schemas.microsoft.com/office/drawing/2014/main" id="{07080357-6BFD-DF9A-A74A-D58EE99946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7684" y="4099732"/>
            <a:ext cx="1850155" cy="24534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Avengers: Endgame</a:t>
            </a:r>
          </a:p>
        </p:txBody>
      </p:sp>
      <p:sp>
        <p:nvSpPr>
          <p:cNvPr id="3" name="TextBox 2"/>
          <p:cNvSpPr txBox="1"/>
          <p:nvPr/>
        </p:nvSpPr>
        <p:spPr>
          <a:xfrm>
            <a:off x="457200" y="1371600"/>
            <a:ext cx="3892378" cy="1754326"/>
          </a:xfrm>
          <a:prstGeom prst="rect">
            <a:avLst/>
          </a:prstGeom>
          <a:noFill/>
        </p:spPr>
        <p:txBody>
          <a:bodyPr wrap="square">
            <a:spAutoFit/>
          </a:bodyPr>
          <a:lstStyle/>
          <a:p>
            <a:r>
              <a:rPr dirty="0"/>
              <a:t>Avengers: Endgame is a superhero movie where the Avengers try to fix the damage caused by Thanos. The heroes work together to save the universe. The movie focuses on teamwork and sacrifice.</a:t>
            </a:r>
          </a:p>
        </p:txBody>
      </p:sp>
      <p:pic>
        <p:nvPicPr>
          <p:cNvPr id="9" name="Picture 8" descr="Avengers: Endgame (Movie, 2019) | Release Date, Tickets, Trailers, Posters">
            <a:extLst>
              <a:ext uri="{FF2B5EF4-FFF2-40B4-BE49-F238E27FC236}">
                <a16:creationId xmlns:a16="http://schemas.microsoft.com/office/drawing/2014/main" id="{D77CFD43-C015-865D-8B0A-1619A1DFFA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4842" y="4119150"/>
            <a:ext cx="3152273" cy="22861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The Dark Knight</a:t>
            </a:r>
          </a:p>
        </p:txBody>
      </p:sp>
      <p:sp>
        <p:nvSpPr>
          <p:cNvPr id="3" name="TextBox 2"/>
          <p:cNvSpPr txBox="1"/>
          <p:nvPr/>
        </p:nvSpPr>
        <p:spPr>
          <a:xfrm>
            <a:off x="457200" y="1371600"/>
            <a:ext cx="3200402" cy="1754326"/>
          </a:xfrm>
          <a:prstGeom prst="rect">
            <a:avLst/>
          </a:prstGeom>
          <a:noFill/>
        </p:spPr>
        <p:txBody>
          <a:bodyPr wrap="square">
            <a:spAutoFit/>
          </a:bodyPr>
          <a:lstStyle/>
          <a:p>
            <a:r>
              <a:rPr dirty="0"/>
              <a:t>The Dark Knight is a superhero movie about Batman facing the Joker. The Joker creates chaos in Gotham City. The movie explores justice, morality, and fear.</a:t>
            </a:r>
          </a:p>
        </p:txBody>
      </p:sp>
      <p:pic>
        <p:nvPicPr>
          <p:cNvPr id="8194" name="Picture 2" descr="The Dark Knight - Ταινίες στο Google Play">
            <a:extLst>
              <a:ext uri="{FF2B5EF4-FFF2-40B4-BE49-F238E27FC236}">
                <a16:creationId xmlns:a16="http://schemas.microsoft.com/office/drawing/2014/main" id="{7F81FA7E-E997-B81D-868C-52F4EEAF04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32353" y="3514842"/>
            <a:ext cx="2054447" cy="29798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 Boardroom</Template>
  <TotalTime>28</TotalTime>
  <Words>419</Words>
  <Application>Microsoft Office PowerPoint</Application>
  <PresentationFormat>Προβολή στην οθόνη (4:3)</PresentationFormat>
  <Paragraphs>25</Paragraphs>
  <Slides>11</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11</vt:i4>
      </vt:variant>
    </vt:vector>
  </HeadingPairs>
  <TitlesOfParts>
    <vt:vector size="15" baseType="lpstr">
      <vt:lpstr>Arial</vt:lpstr>
      <vt:lpstr>Century Gothic</vt:lpstr>
      <vt:lpstr>Wingdings 3</vt:lpstr>
      <vt:lpstr>Ιόν</vt:lpstr>
      <vt:lpstr>Famous Movies</vt:lpstr>
      <vt:lpstr>The Godfather</vt:lpstr>
      <vt:lpstr>Titanic</vt:lpstr>
      <vt:lpstr>Harry Potter</vt:lpstr>
      <vt:lpstr>The Lord of the Rings</vt:lpstr>
      <vt:lpstr>Star Wars</vt:lpstr>
      <vt:lpstr>Jurassic Park</vt:lpstr>
      <vt:lpstr>Avengers: Endgame</vt:lpstr>
      <vt:lpstr>The Dark Knight</vt:lpstr>
      <vt:lpstr>Forrest Gump</vt:lpstr>
      <vt:lpstr>Inception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User</dc:creator>
  <cp:keywords/>
  <dc:description>generated using python-pptx</dc:description>
  <cp:lastModifiedBy>dimitristzekas8@gmail.com</cp:lastModifiedBy>
  <cp:revision>2</cp:revision>
  <dcterms:created xsi:type="dcterms:W3CDTF">2013-01-27T09:14:16Z</dcterms:created>
  <dcterms:modified xsi:type="dcterms:W3CDTF">2025-12-30T17:46:21Z</dcterms:modified>
  <cp:category/>
</cp:coreProperties>
</file>