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2" autoAdjust="0"/>
    <p:restoredTop sz="94673" autoAdjust="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438AAF1-FA13-476B-A2FC-4DC14C356808}" type="datetimeFigureOut">
              <a:rPr lang="el-GR" smtClean="0"/>
              <a:t>28/4/2025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E4B84E9-90B3-4C2D-94C9-4ADBCC0CAB73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IOANNIS RAPTOPOULOS </a:t>
            </a:r>
            <a:r>
              <a:rPr lang="el-GR" smtClean="0"/>
              <a:t>Γ</a:t>
            </a:r>
            <a:r>
              <a:rPr lang="en-US" smtClean="0"/>
              <a:t>3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+mj-lt"/>
              </a:rPr>
              <a:t>10 FAMOUS SCIENTISTS-INVENTORS</a:t>
            </a:r>
          </a:p>
          <a:p>
            <a:endParaRPr lang="el-GR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Ada</a:t>
            </a:r>
            <a:r>
              <a:rPr lang="en-US" b="1" dirty="0" smtClean="0"/>
              <a:t> Lovelace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First computer programmer</a:t>
            </a:r>
            <a:r>
              <a:rPr lang="en-US" dirty="0" smtClean="0"/>
              <a:t> – Wrote algorithms for Charles Babbage’s engine.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Ada_Byron_daguerreotype_by_Antoine_Claudet_1843_or_1850_-_cropped_(cropped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3143248"/>
            <a:ext cx="2730127" cy="347644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Steve Jobs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i="1" dirty="0" smtClean="0"/>
              <a:t>Tech design icon</a:t>
            </a:r>
            <a:r>
              <a:rPr lang="en-US" dirty="0" smtClean="0"/>
              <a:t> – Co-created the </a:t>
            </a:r>
            <a:r>
              <a:rPr lang="en-US" dirty="0" err="1" smtClean="0"/>
              <a:t>iPhone</a:t>
            </a:r>
            <a:r>
              <a:rPr lang="en-US" dirty="0" smtClean="0"/>
              <a:t> and revolutionized personal computing.</a:t>
            </a:r>
            <a:br>
              <a:rPr lang="en-US" dirty="0" smtClean="0"/>
            </a:br>
            <a:endParaRPr lang="el-GR" dirty="0"/>
          </a:p>
        </p:txBody>
      </p:sp>
      <p:pic>
        <p:nvPicPr>
          <p:cNvPr id="4" name="3 - Εικόνα" descr="Steve_Jobs_Headshot_2010-CROP_(cropped_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2857496"/>
            <a:ext cx="3763970" cy="36433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your time 👍</a:t>
            </a:r>
            <a:br>
              <a:rPr lang="en-US" dirty="0" smtClean="0"/>
            </a:b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Leonardo </a:t>
            </a:r>
            <a:r>
              <a:rPr lang="en-US" b="1" dirty="0" err="1" smtClean="0"/>
              <a:t>da</a:t>
            </a:r>
            <a:r>
              <a:rPr lang="en-US" b="1" dirty="0" smtClean="0"/>
              <a:t> Vinci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28662" y="1785926"/>
            <a:ext cx="7943880" cy="2002630"/>
          </a:xfrm>
        </p:spPr>
        <p:txBody>
          <a:bodyPr/>
          <a:lstStyle/>
          <a:p>
            <a:r>
              <a:rPr lang="en-US" i="1" dirty="0" smtClean="0"/>
              <a:t>Renaissance genius</a:t>
            </a:r>
            <a:r>
              <a:rPr lang="en-US" dirty="0" smtClean="0"/>
              <a:t> – Designed flying machines, studied anatomy, and painted the </a:t>
            </a:r>
            <a:r>
              <a:rPr lang="en-US" i="1" dirty="0" smtClean="0"/>
              <a:t>Mona Lisa</a:t>
            </a:r>
            <a:r>
              <a:rPr lang="en-US" dirty="0" smtClean="0"/>
              <a:t>.	</a:t>
            </a:r>
            <a:endParaRPr lang="el-GR" dirty="0"/>
          </a:p>
        </p:txBody>
      </p:sp>
      <p:sp>
        <p:nvSpPr>
          <p:cNvPr id="1026" name="AutoShape 2" descr="Leonardo da Vinci - Paintings, Inventions &amp; Quo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1" name="10 - Εικόνα" descr="leonardo-da-vinc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64" y="3500438"/>
            <a:ext cx="3159116" cy="315911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Thomas Edison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 smtClean="0"/>
              <a:t>Lightbulb</a:t>
            </a:r>
            <a:r>
              <a:rPr lang="en-US" i="1" dirty="0" smtClean="0"/>
              <a:t> pioneer</a:t>
            </a:r>
            <a:r>
              <a:rPr lang="en-US" dirty="0" smtClean="0"/>
              <a:t> – Invented the phonograph and held 1,093 patents.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Thomas_Edison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40" y="3143248"/>
            <a:ext cx="2749908" cy="35204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Nikola Tesla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Electricity visionary</a:t>
            </a:r>
            <a:r>
              <a:rPr lang="en-US" dirty="0" smtClean="0"/>
              <a:t> – Mastermind of AC current and wireless technology.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Tesla_circa_189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3286124"/>
            <a:ext cx="2509838" cy="336475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Marie Curie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Radioactivity trailblazer</a:t>
            </a:r>
            <a:r>
              <a:rPr lang="en-US" dirty="0" smtClean="0"/>
              <a:t> – Discovered radium; first double Nobel laureate.</a:t>
            </a:r>
          </a:p>
          <a:p>
            <a:pPr>
              <a:buNone/>
            </a:pPr>
            <a:endParaRPr lang="en-US" dirty="0" smtClean="0"/>
          </a:p>
        </p:txBody>
      </p:sp>
      <p:pic>
        <p:nvPicPr>
          <p:cNvPr id="5" name="4 - Εικόνα" descr="Marie_Curie_c._1920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071810"/>
            <a:ext cx="2236731" cy="304055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Isaac Newton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Gravity revolutionary</a:t>
            </a:r>
            <a:r>
              <a:rPr lang="en-US" dirty="0" smtClean="0"/>
              <a:t> – Defined laws of motion and invented calculus.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Portrait_of_Sir_Isaac_Newton,_1689_(brightened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0364" y="3000373"/>
            <a:ext cx="3203566" cy="38576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Alexander Graham Bell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Telecom innovator</a:t>
            </a:r>
            <a:r>
              <a:rPr lang="en-US" dirty="0" smtClean="0"/>
              <a:t> – Patented the telephone and worked with the deaf.</a:t>
            </a:r>
          </a:p>
          <a:p>
            <a:pPr>
              <a:buNone/>
            </a:pPr>
            <a:r>
              <a:rPr lang="en-US" dirty="0" smtClean="0"/>
              <a:t>			</a:t>
            </a:r>
            <a:endParaRPr lang="el-GR" dirty="0"/>
          </a:p>
        </p:txBody>
      </p:sp>
      <p:pic>
        <p:nvPicPr>
          <p:cNvPr id="4" name="3 - Εικόνα" descr="Alexander_Graham_Bel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554" y="3071810"/>
            <a:ext cx="2543180" cy="330613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Galileo </a:t>
            </a:r>
            <a:r>
              <a:rPr lang="en-US" b="1" dirty="0" err="1" smtClean="0"/>
              <a:t>Galilei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Astronomy father</a:t>
            </a:r>
            <a:r>
              <a:rPr lang="en-US" dirty="0" smtClean="0"/>
              <a:t> – Improved the telescope, proved Earth orbits the Sun.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4" name="3 - Εικόνα" descr="lossy-page1-800px-Galileo_Galilei_(1564-1642)_RMG_BHC2700.ti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3286124"/>
            <a:ext cx="2812501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Benjamin Franklin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Polymath inventor</a:t>
            </a:r>
            <a:r>
              <a:rPr lang="en-US" dirty="0" smtClean="0"/>
              <a:t> – Harnessed electricity and designed bifocals</a:t>
            </a:r>
            <a:r>
              <a:rPr lang="en-US" dirty="0" smtClean="0"/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el-GR" dirty="0"/>
          </a:p>
        </p:txBody>
      </p:sp>
      <p:pic>
        <p:nvPicPr>
          <p:cNvPr id="4" name="3 - Εικόνα" descr="Joseph_Siffrein_Duplessis_-_Benjamin_Franklin_-_Google_Art_Proje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2928934"/>
            <a:ext cx="3221421" cy="3929066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37</TotalTime>
  <Words>58</Words>
  <Application>Microsoft Office PowerPoint</Application>
  <PresentationFormat>Προβολή στην οθόνη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12</vt:i4>
      </vt:variant>
    </vt:vector>
  </HeadingPairs>
  <TitlesOfParts>
    <vt:vector size="13" baseType="lpstr">
      <vt:lpstr>Μετρό</vt:lpstr>
      <vt:lpstr> IOANNIS RAPTOPOULOS Γ3</vt:lpstr>
      <vt:lpstr>Leonardo da Vinci</vt:lpstr>
      <vt:lpstr>Thomas Edison </vt:lpstr>
      <vt:lpstr>Nikola Tesla  </vt:lpstr>
      <vt:lpstr>Marie Curie </vt:lpstr>
      <vt:lpstr>Isaac Newton </vt:lpstr>
      <vt:lpstr>Alexander Graham Bell </vt:lpstr>
      <vt:lpstr>Galileo Galilei </vt:lpstr>
      <vt:lpstr>Benjamin Franklin </vt:lpstr>
      <vt:lpstr>Ada Lovelace </vt:lpstr>
      <vt:lpstr>Steve Jobs </vt:lpstr>
      <vt:lpstr>Thank you for your time 👍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IOANNIS RAPTOPOULOS A3</dc:title>
  <dc:creator>User</dc:creator>
  <cp:lastModifiedBy>User</cp:lastModifiedBy>
  <cp:revision>5</cp:revision>
  <dcterms:created xsi:type="dcterms:W3CDTF">2025-04-27T21:08:07Z</dcterms:created>
  <dcterms:modified xsi:type="dcterms:W3CDTF">2025-04-27T21:45:18Z</dcterms:modified>
</cp:coreProperties>
</file>