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1" r:id="rId3"/>
    <p:sldId id="263" r:id="rId4"/>
    <p:sldId id="264" r:id="rId5"/>
    <p:sldId id="265" r:id="rId6"/>
    <p:sldId id="262" r:id="rId7"/>
    <p:sldId id="266" r:id="rId8"/>
    <p:sldId id="267" r:id="rId9"/>
    <p:sldId id="257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Τίτλος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0" name="19 - Υπότιτλος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5B56A-9D53-4229-87D2-AB046CD32756}" type="datetimeFigureOut">
              <a:rPr lang="el-GR" smtClean="0"/>
              <a:pPr/>
              <a:t>8/1/2020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47B8C-016C-44CC-B2A2-AE59BD0E17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5B56A-9D53-4229-87D2-AB046CD32756}" type="datetimeFigureOut">
              <a:rPr lang="el-GR" smtClean="0"/>
              <a:pPr/>
              <a:t>8/1/2020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47B8C-016C-44CC-B2A2-AE59BD0E17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5B56A-9D53-4229-87D2-AB046CD32756}" type="datetimeFigureOut">
              <a:rPr lang="el-GR" smtClean="0"/>
              <a:pPr/>
              <a:t>8/1/2020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47B8C-016C-44CC-B2A2-AE59BD0E17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5B56A-9D53-4229-87D2-AB046CD32756}" type="datetimeFigureOut">
              <a:rPr lang="el-GR" smtClean="0"/>
              <a:pPr/>
              <a:t>8/1/2020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47B8C-016C-44CC-B2A2-AE59BD0E17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5B56A-9D53-4229-87D2-AB046CD32756}" type="datetimeFigureOut">
              <a:rPr lang="el-GR" smtClean="0"/>
              <a:pPr/>
              <a:t>8/1/2020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47B8C-016C-44CC-B2A2-AE59BD0E17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5B56A-9D53-4229-87D2-AB046CD32756}" type="datetimeFigureOut">
              <a:rPr lang="el-GR" smtClean="0"/>
              <a:pPr/>
              <a:t>8/1/2020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47B8C-016C-44CC-B2A2-AE59BD0E17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5B56A-9D53-4229-87D2-AB046CD32756}" type="datetimeFigureOut">
              <a:rPr lang="el-GR" smtClean="0"/>
              <a:pPr/>
              <a:t>8/1/2020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47B8C-016C-44CC-B2A2-AE59BD0E17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5B56A-9D53-4229-87D2-AB046CD32756}" type="datetimeFigureOut">
              <a:rPr lang="el-GR" smtClean="0"/>
              <a:pPr/>
              <a:t>8/1/2020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47B8C-016C-44CC-B2A2-AE59BD0E17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5B56A-9D53-4229-87D2-AB046CD32756}" type="datetimeFigureOut">
              <a:rPr lang="el-GR" smtClean="0"/>
              <a:pPr/>
              <a:t>8/1/2020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47B8C-016C-44CC-B2A2-AE59BD0E17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5B56A-9D53-4229-87D2-AB046CD32756}" type="datetimeFigureOut">
              <a:rPr lang="el-GR" smtClean="0"/>
              <a:pPr/>
              <a:t>8/1/2020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47B8C-016C-44CC-B2A2-AE59BD0E174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ύλεμα μίας γωνίας ορθογωνίου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5B56A-9D53-4229-87D2-AB046CD32756}" type="datetimeFigureOut">
              <a:rPr lang="el-GR" smtClean="0"/>
              <a:pPr/>
              <a:t>8/1/2020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47B8C-016C-44CC-B2A2-AE59BD0E174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- Θέση τίτλου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D95B56A-9D53-4229-87D2-AB046CD32756}" type="datetimeFigureOut">
              <a:rPr lang="el-GR" smtClean="0"/>
              <a:pPr/>
              <a:t>8/1/2020</a:t>
            </a:fld>
            <a:endParaRPr lang="el-GR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6247B8C-016C-44CC-B2A2-AE59BD0E174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1"/>
            <a:ext cx="2857488" cy="928669"/>
          </a:xfrm>
        </p:spPr>
        <p:txBody>
          <a:bodyPr/>
          <a:lstStyle/>
          <a:p>
            <a:r>
              <a:rPr lang="en-US" dirty="0" err="1" smtClean="0"/>
              <a:t>Hakari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Hakari</a:t>
            </a:r>
            <a:r>
              <a:rPr lang="en-US" dirty="0" smtClean="0"/>
              <a:t> is the national dish of Iceland and has fermented shark meat which has been hung to dry for five </a:t>
            </a:r>
            <a:r>
              <a:rPr lang="en-US" dirty="0" err="1" smtClean="0"/>
              <a:t>monts</a:t>
            </a:r>
            <a:r>
              <a:rPr lang="en-US" dirty="0" smtClean="0"/>
              <a:t>. Many think the taste is good</a:t>
            </a:r>
            <a:endParaRPr lang="el-GR" dirty="0"/>
          </a:p>
        </p:txBody>
      </p:sp>
      <p:pic>
        <p:nvPicPr>
          <p:cNvPr id="60418" name="Picture 2" descr="https://cdn.lolwot.com/wp-content/uploads/2015/07/20-strange-foods-from-around-the-globe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428604"/>
            <a:ext cx="4214842" cy="3161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3643338" cy="12858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Bird’s Nest soup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This soup doesn’t have bird’s nest as we know it. It is made from the bird’s saliva. Which dries and hardens. It is not only just a </a:t>
            </a:r>
            <a:r>
              <a:rPr lang="en-US" dirty="0" err="1" smtClean="0"/>
              <a:t>delicasy</a:t>
            </a:r>
            <a:r>
              <a:rPr lang="en-US" dirty="0" smtClean="0"/>
              <a:t> but also a medicine for many Asian </a:t>
            </a:r>
            <a:r>
              <a:rPr lang="en-US" dirty="0" err="1" smtClean="0"/>
              <a:t>people.It</a:t>
            </a:r>
            <a:r>
              <a:rPr lang="en-US" dirty="0" smtClean="0"/>
              <a:t> is very </a:t>
            </a:r>
            <a:r>
              <a:rPr lang="en-US" dirty="0" err="1" smtClean="0"/>
              <a:t>very</a:t>
            </a:r>
            <a:r>
              <a:rPr lang="en-US" dirty="0" smtClean="0"/>
              <a:t> expensive.</a:t>
            </a:r>
            <a:endParaRPr lang="el-GR" dirty="0"/>
          </a:p>
        </p:txBody>
      </p:sp>
      <p:pic>
        <p:nvPicPr>
          <p:cNvPr id="63490" name="Picture 2" descr="https://cdn.lolwot.com/wp-content/uploads/2015/07/20-strange-foods-from-around-the-globe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428604"/>
            <a:ext cx="4354000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2214578" cy="6429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ping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smtClean="0"/>
              <a:t>When Cambodia had </a:t>
            </a:r>
            <a:r>
              <a:rPr lang="en-US" dirty="0" err="1" smtClean="0"/>
              <a:t>war,people</a:t>
            </a:r>
            <a:r>
              <a:rPr lang="en-US" dirty="0" smtClean="0"/>
              <a:t> had nothing to eat so they tried everything they could. The big tarantula spiders are </a:t>
            </a:r>
            <a:r>
              <a:rPr lang="en-US" dirty="0" err="1" smtClean="0"/>
              <a:t>aso</a:t>
            </a:r>
            <a:r>
              <a:rPr lang="en-US" dirty="0" smtClean="0"/>
              <a:t> tasty so they continue to eat </a:t>
            </a:r>
            <a:r>
              <a:rPr lang="en-US" dirty="0" err="1" smtClean="0"/>
              <a:t>them,after</a:t>
            </a:r>
            <a:r>
              <a:rPr lang="en-US" dirty="0" smtClean="0"/>
              <a:t> the war</a:t>
            </a:r>
            <a:endParaRPr lang="el-GR" dirty="0"/>
          </a:p>
        </p:txBody>
      </p:sp>
      <p:pic>
        <p:nvPicPr>
          <p:cNvPr id="69634" name="Picture 2" descr="https://cdn.lolwot.com/wp-content/uploads/2015/07/20-strange-foods-from-around-the-globe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428604"/>
            <a:ext cx="4605501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3571900" cy="92869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Fugu</a:t>
            </a:r>
            <a:r>
              <a:rPr lang="en-US" dirty="0" smtClean="0"/>
              <a:t>-Japan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Fugu</a:t>
            </a:r>
            <a:r>
              <a:rPr lang="en-US" dirty="0" smtClean="0"/>
              <a:t> or </a:t>
            </a:r>
            <a:r>
              <a:rPr lang="en-US" dirty="0" err="1" smtClean="0"/>
              <a:t>pufferfish</a:t>
            </a:r>
            <a:r>
              <a:rPr lang="en-US" dirty="0" smtClean="0"/>
              <a:t> is very poisonous. It’s poison can kill 40 adults if eaten. Only specially licensed chefs can handle </a:t>
            </a:r>
            <a:r>
              <a:rPr lang="en-US" dirty="0" err="1" smtClean="0"/>
              <a:t>it,if</a:t>
            </a:r>
            <a:r>
              <a:rPr lang="en-US" dirty="0" smtClean="0"/>
              <a:t> you prepare it wrong and eat it you die.</a:t>
            </a:r>
            <a:endParaRPr lang="el-GR" dirty="0"/>
          </a:p>
        </p:txBody>
      </p:sp>
      <p:pic>
        <p:nvPicPr>
          <p:cNvPr id="70658" name="Picture 2" descr="https://cdn.lolwot.com/wp-content/uploads/2015/07/20-strange-foods-from-around-the-globe-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28604"/>
            <a:ext cx="4071966" cy="3053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85720" y="500042"/>
            <a:ext cx="4714908" cy="7858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Fried Scorpions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People from Arizona USA catch scorpions kill them and then put them in chocolate fry them. Of course they do it in China too.</a:t>
            </a:r>
            <a:endParaRPr lang="el-GR" dirty="0"/>
          </a:p>
        </p:txBody>
      </p:sp>
      <p:pic>
        <p:nvPicPr>
          <p:cNvPr id="71682" name="Picture 2" descr="https://cdn.lolwot.com/wp-content/uploads/2015/07/20-strange-foods-from-around-the-globe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428604"/>
            <a:ext cx="3669889" cy="24298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3500462" cy="785818"/>
          </a:xfrm>
        </p:spPr>
        <p:txBody>
          <a:bodyPr/>
          <a:lstStyle/>
          <a:p>
            <a:r>
              <a:rPr lang="en-US" dirty="0" err="1" smtClean="0"/>
              <a:t>Escamoles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en-US" dirty="0" smtClean="0"/>
              <a:t>Ant’s Larvae is collected from the agave leaves and </a:t>
            </a:r>
            <a:r>
              <a:rPr lang="en-US" smtClean="0"/>
              <a:t>often </a:t>
            </a:r>
            <a:r>
              <a:rPr lang="en-US" smtClean="0"/>
              <a:t>cooked </a:t>
            </a:r>
            <a:r>
              <a:rPr lang="en-US" dirty="0" smtClean="0"/>
              <a:t>in butter.</a:t>
            </a:r>
            <a:endParaRPr lang="el-GR" dirty="0"/>
          </a:p>
        </p:txBody>
      </p:sp>
      <p:pic>
        <p:nvPicPr>
          <p:cNvPr id="68610" name="Picture 2" descr="https://cdn.lolwot.com/wp-content/uploads/2015/07/20-strange-foods-from-around-the-globe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28604"/>
            <a:ext cx="4048185" cy="30361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3071834" cy="7143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Fried Milk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This is actually sweet cream deep fat fried and it is good but strange.</a:t>
            </a:r>
            <a:endParaRPr lang="el-GR" dirty="0"/>
          </a:p>
        </p:txBody>
      </p:sp>
      <p:pic>
        <p:nvPicPr>
          <p:cNvPr id="72706" name="Picture 2" descr="https://cdn.lolwot.com/wp-content/uploads/2015/07/20-strange-foods-from-around-the-globe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428604"/>
            <a:ext cx="4504992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57158" y="500042"/>
            <a:ext cx="5000660" cy="1143008"/>
          </a:xfrm>
        </p:spPr>
        <p:txBody>
          <a:bodyPr>
            <a:normAutofit/>
          </a:bodyPr>
          <a:lstStyle/>
          <a:p>
            <a:r>
              <a:rPr lang="en-US" sz="4400" dirty="0" smtClean="0"/>
              <a:t>Elvis On A Stick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l-GR" sz="20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/>
              <a:t>If you know anything about Elvis, it’s that he had a thing for peanut-butter and banana sandwiches with bacon. Well, the Wisconsin state fair took that strange love combo and turned it into something that could be eaten on a stick — like any other weird fair food.</a:t>
            </a:r>
            <a:endParaRPr lang="el-GR" dirty="0"/>
          </a:p>
        </p:txBody>
      </p:sp>
      <p:sp>
        <p:nvSpPr>
          <p:cNvPr id="73732" name="AutoShape 4" descr="https://cdn.lolwot.com/wp-content/uploads/2015/07/20-strange-foods-from-around-the-globe-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73734" name="Picture 6" descr="https://cdn.lolwot.com/wp-content/uploads/2015/07/20-strange-foods-from-around-the-globe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14422"/>
            <a:ext cx="4147930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Trochidis</a:t>
            </a:r>
            <a:r>
              <a:rPr lang="en-US" dirty="0" smtClean="0"/>
              <a:t> </a:t>
            </a:r>
            <a:r>
              <a:rPr lang="en-US" dirty="0" err="1" smtClean="0"/>
              <a:t>Hristos</a:t>
            </a:r>
            <a:r>
              <a:rPr lang="en-US" dirty="0" smtClean="0"/>
              <a:t> A4</a:t>
            </a:r>
            <a:endParaRPr lang="el-GR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Strange foods from Around The Globe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Άποψη">
  <a:themeElements>
    <a:clrScheme name="Άποψη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Άποψη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Άπο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52</TotalTime>
  <Words>267</Words>
  <Application>Microsoft Office PowerPoint</Application>
  <PresentationFormat>On-screen Show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Άποψη</vt:lpstr>
      <vt:lpstr>Hakari</vt:lpstr>
      <vt:lpstr>Bird’s Nest soup</vt:lpstr>
      <vt:lpstr>A ping</vt:lpstr>
      <vt:lpstr>Fugu-Japan</vt:lpstr>
      <vt:lpstr>Fried Scorpions</vt:lpstr>
      <vt:lpstr>Escamoles</vt:lpstr>
      <vt:lpstr>Fried Milk</vt:lpstr>
      <vt:lpstr>Elvis On A Stick </vt:lpstr>
      <vt:lpstr>Trochidis Hristos A4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Hakari</dc:title>
  <dc:creator>Χρήστης των Windows</dc:creator>
  <cp:lastModifiedBy>Windows User</cp:lastModifiedBy>
  <cp:revision>7</cp:revision>
  <dcterms:created xsi:type="dcterms:W3CDTF">2020-01-06T16:45:19Z</dcterms:created>
  <dcterms:modified xsi:type="dcterms:W3CDTF">2020-01-08T21:34:35Z</dcterms:modified>
</cp:coreProperties>
</file>