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ppt/_rels/presentation.xml.rels" ContentType="application/vnd.openxmlformats-package.relationships+xml"/>
  <Override PartName="/ppt/slideLayouts/_rels/slideLayout26.xml.rels" ContentType="application/vnd.openxmlformats-package.relationships+xml"/>
  <Override PartName="/ppt/slideLayouts/_rels/slideLayout75.xml.rels" ContentType="application/vnd.openxmlformats-package.relationships+xml"/>
  <Override PartName="/ppt/slideLayouts/_rels/slideLayout120.xml.rels" ContentType="application/vnd.openxmlformats-package.relationships+xml"/>
  <Override PartName="/ppt/slideLayouts/_rels/slideLayout34.xml.rels" ContentType="application/vnd.openxmlformats-package.relationships+xml"/>
  <Override PartName="/ppt/slideLayouts/_rels/slideLayout83.xml.rels" ContentType="application/vnd.openxmlformats-package.relationships+xml"/>
  <Override PartName="/ppt/slideLayouts/_rels/slideLayout31.xml.rels" ContentType="application/vnd.openxmlformats-package.relationships+xml"/>
  <Override PartName="/ppt/slideLayouts/_rels/slideLayout80.xml.rels" ContentType="application/vnd.openxmlformats-package.relationships+xml"/>
  <Override PartName="/ppt/slideLayouts/_rels/slideLayout121.xml.rels" ContentType="application/vnd.openxmlformats-package.relationships+xml"/>
  <Override PartName="/ppt/slideLayouts/_rels/slideLayout35.xml.rels" ContentType="application/vnd.openxmlformats-package.relationships+xml"/>
  <Override PartName="/ppt/slideLayouts/_rels/slideLayout84.xml.rels" ContentType="application/vnd.openxmlformats-package.relationships+xml"/>
  <Override PartName="/ppt/slideLayouts/_rels/slideLayout119.xml.rels" ContentType="application/vnd.openxmlformats-package.relationships+xml"/>
  <Override PartName="/ppt/slideLayouts/_rels/slideLayout100.xml.rels" ContentType="application/vnd.openxmlformats-package.relationships+xml"/>
  <Override PartName="/ppt/slideLayouts/_rels/slideLayout42.xml.rels" ContentType="application/vnd.openxmlformats-package.relationships+xml"/>
  <Override PartName="/ppt/slideLayouts/_rels/slideLayout91.xml.rels" ContentType="application/vnd.openxmlformats-package.relationships+xml"/>
  <Override PartName="/ppt/slideLayouts/_rels/slideLayout101.xml.rels" ContentType="application/vnd.openxmlformats-package.relationships+xml"/>
  <Override PartName="/ppt/slideLayouts/_rels/slideLayout92.xml.rels" ContentType="application/vnd.openxmlformats-package.relationships+xml"/>
  <Override PartName="/ppt/slideLayouts/_rels/slideLayout43.xml.rels" ContentType="application/vnd.openxmlformats-package.relationships+xml"/>
  <Override PartName="/ppt/slideLayouts/_rels/slideLayout36.xml.rels" ContentType="application/vnd.openxmlformats-package.relationships+xml"/>
  <Override PartName="/ppt/slideLayouts/_rels/slideLayout85.xml.rels" ContentType="application/vnd.openxmlformats-package.relationships+xml"/>
  <Override PartName="/ppt/slideLayouts/_rels/slideLayout122.xml.rels" ContentType="application/vnd.openxmlformats-package.relationships+xml"/>
  <Override PartName="/ppt/slideLayouts/_rels/slideLayout126.xml.rels" ContentType="application/vnd.openxmlformats-package.relationships+xml"/>
  <Override PartName="/ppt/slideLayouts/_rels/slideLayout68.xml.rels" ContentType="application/vnd.openxmlformats-package.relationships+xml"/>
  <Override PartName="/ppt/slideLayouts/_rels/slideLayout19.xml.rels" ContentType="application/vnd.openxmlformats-package.relationships+xml"/>
  <Override PartName="/ppt/slideLayouts/_rels/slideLayout45.xml.rels" ContentType="application/vnd.openxmlformats-package.relationships+xml"/>
  <Override PartName="/ppt/slideLayouts/_rels/slideLayout94.xml.rels" ContentType="application/vnd.openxmlformats-package.relationships+xml"/>
  <Override PartName="/ppt/slideLayouts/_rels/slideLayout103.xml.rels" ContentType="application/vnd.openxmlformats-package.relationships+xml"/>
  <Override PartName="/ppt/slideLayouts/_rels/slideLayout30.xml.rels" ContentType="application/vnd.openxmlformats-package.relationships+xml"/>
  <Override PartName="/ppt/slideLayouts/_rels/slideLayout135.xml.rels" ContentType="application/vnd.openxmlformats-package.relationships+xml"/>
  <Override PartName="/ppt/slideLayouts/_rels/slideLayout98.xml.rels" ContentType="application/vnd.openxmlformats-package.relationships+xml"/>
  <Override PartName="/ppt/slideLayouts/_rels/slideLayout49.xml.rels" ContentType="application/vnd.openxmlformats-package.relationships+xml"/>
  <Override PartName="/ppt/slideLayouts/_rels/slideLayout125.xml.rels" ContentType="application/vnd.openxmlformats-package.relationships+xml"/>
  <Override PartName="/ppt/slideLayouts/_rels/slideLayout67.xml.rels" ContentType="application/vnd.openxmlformats-package.relationships+xml"/>
  <Override PartName="/ppt/slideLayouts/_rels/slideLayout18.xml.rels" ContentType="application/vnd.openxmlformats-package.relationships+xml"/>
  <Override PartName="/ppt/slideLayouts/_rels/slideLayout20.xml.rels" ContentType="application/vnd.openxmlformats-package.relationships+xml"/>
  <Override PartName="/ppt/slideLayouts/_rels/slideLayout7.xml.rels" ContentType="application/vnd.openxmlformats-package.relationships+xml"/>
  <Override PartName="/ppt/slideLayouts/_rels/slideLayout110.xml.rels" ContentType="application/vnd.openxmlformats-package.relationships+xml"/>
  <Override PartName="/ppt/slideLayouts/_rels/slideLayout24.xml.rels" ContentType="application/vnd.openxmlformats-package.relationships+xml"/>
  <Override PartName="/ppt/slideLayouts/_rels/slideLayout73.xml.rels" ContentType="application/vnd.openxmlformats-package.relationships+xml"/>
  <Override PartName="/ppt/slideLayouts/_rels/slideLayout9.xml.rels" ContentType="application/vnd.openxmlformats-package.relationships+xml"/>
  <Override PartName="/ppt/slideLayouts/_rels/slideLayout22.xml.rels" ContentType="application/vnd.openxmlformats-package.relationships+xml"/>
  <Override PartName="/ppt/slideLayouts/_rels/slideLayout71.xml.rels" ContentType="application/vnd.openxmlformats-package.relationships+xml"/>
  <Override PartName="/ppt/slideLayouts/_rels/slideLayout134.xml.rels" ContentType="application/vnd.openxmlformats-package.relationships+xml"/>
  <Override PartName="/ppt/slideLayouts/_rels/slideLayout97.xml.rels" ContentType="application/vnd.openxmlformats-package.relationships+xml"/>
  <Override PartName="/ppt/slideLayouts/_rels/slideLayout48.xml.rels" ContentType="application/vnd.openxmlformats-package.relationships+xml"/>
  <Override PartName="/ppt/slideLayouts/_rels/slideLayout33.xml.rels" ContentType="application/vnd.openxmlformats-package.relationships+xml"/>
  <Override PartName="/ppt/slideLayouts/_rels/slideLayout8.xml.rels" ContentType="application/vnd.openxmlformats-package.relationships+xml"/>
  <Override PartName="/ppt/slideLayouts/_rels/slideLayout21.xml.rels" ContentType="application/vnd.openxmlformats-package.relationships+xml"/>
  <Override PartName="/ppt/slideLayouts/_rels/slideLayout70.xml.rels" ContentType="application/vnd.openxmlformats-package.relationships+xml"/>
  <Override PartName="/ppt/slideLayouts/_rels/slideLayout86.xml.rels" ContentType="application/vnd.openxmlformats-package.relationships+xml"/>
  <Override PartName="/ppt/slideLayouts/_rels/slideLayout123.xml.rels" ContentType="application/vnd.openxmlformats-package.relationships+xml"/>
  <Override PartName="/ppt/slideLayouts/_rels/slideLayout37.xml.rels" ContentType="application/vnd.openxmlformats-package.relationships+xml"/>
  <Override PartName="/ppt/slideLayouts/_rels/slideLayout115.xml.rels" ContentType="application/vnd.openxmlformats-package.relationships+xml"/>
  <Override PartName="/ppt/slideLayouts/_rels/slideLayout57.xml.rels" ContentType="application/vnd.openxmlformats-package.relationships+xml"/>
  <Override PartName="/ppt/slideLayouts/_rels/slideLayout29.xml.rels" ContentType="application/vnd.openxmlformats-package.relationships+xml"/>
  <Override PartName="/ppt/slideLayouts/_rels/slideLayout78.xml.rels" ContentType="application/vnd.openxmlformats-package.relationships+xml"/>
  <Override PartName="/ppt/slideLayouts/_rels/slideLayout10.xml.rels" ContentType="application/vnd.openxmlformats-package.relationships+xml"/>
  <Override PartName="/ppt/slideLayouts/_rels/slideLayout40.xml.rels" ContentType="application/vnd.openxmlformats-package.relationships+xml"/>
  <Override PartName="/ppt/slideLayouts/_rels/slideLayout87.xml.rels" ContentType="application/vnd.openxmlformats-package.relationships+xml"/>
  <Override PartName="/ppt/slideLayouts/_rels/slideLayout124.xml.rels" ContentType="application/vnd.openxmlformats-package.relationships+xml"/>
  <Override PartName="/ppt/slideLayouts/_rels/slideLayout38.xml.rels" ContentType="application/vnd.openxmlformats-package.relationships+xml"/>
  <Override PartName="/ppt/slideLayouts/_rels/slideLayout116.xml.rels" ContentType="application/vnd.openxmlformats-package.relationships+xml"/>
  <Override PartName="/ppt/slideLayouts/_rels/slideLayout58.xml.rels" ContentType="application/vnd.openxmlformats-package.relationships+xml"/>
  <Override PartName="/ppt/slideLayouts/_rels/slideLayout144.xml.rels" ContentType="application/vnd.openxmlformats-package.relationships+xml"/>
  <Override PartName="/ppt/slideLayouts/_rels/slideLayout11.xml.rels" ContentType="application/vnd.openxmlformats-package.relationships+xml"/>
  <Override PartName="/ppt/slideLayouts/_rels/slideLayout60.xml.rels" ContentType="application/vnd.openxmlformats-package.relationships+xml"/>
  <Override PartName="/ppt/slideLayouts/_rels/slideLayout63.xml.rels" ContentType="application/vnd.openxmlformats-package.relationships+xml"/>
  <Override PartName="/ppt/slideLayouts/_rels/slideLayout128.xml.rels" ContentType="application/vnd.openxmlformats-package.relationships+xml"/>
  <Override PartName="/ppt/slideLayouts/_rels/slideLayout139.xml.rels" ContentType="application/vnd.openxmlformats-package.relationships+xml"/>
  <Override PartName="/ppt/slideLayouts/_rels/slideLayout2.xml.rels" ContentType="application/vnd.openxmlformats-package.relationships+xml"/>
  <Override PartName="/ppt/slideLayouts/_rels/slideLayout137.xml.rels" ContentType="application/vnd.openxmlformats-package.relationships+xml"/>
  <Override PartName="/ppt/slideLayouts/_rels/slideLayout79.xml.rels" ContentType="application/vnd.openxmlformats-package.relationships+xml"/>
  <Override PartName="/ppt/slideLayouts/_rels/slideLayout81.xml.rels" ContentType="application/vnd.openxmlformats-package.relationships+xml"/>
  <Override PartName="/ppt/slideLayouts/_rels/slideLayout32.xml.rels" ContentType="application/vnd.openxmlformats-package.relationships+xml"/>
  <Override PartName="/ppt/slideLayouts/_rels/slideLayout109.xml.rels" ContentType="application/vnd.openxmlformats-package.relationships+xml"/>
  <Override PartName="/ppt/slideLayouts/_rels/slideLayout6.xml.rels" ContentType="application/vnd.openxmlformats-package.relationships+xml"/>
  <Override PartName="/ppt/slideLayouts/_rels/slideLayout108.xml.rels" ContentType="application/vnd.openxmlformats-package.relationships+xml"/>
  <Override PartName="/ppt/slideLayouts/_rels/slideLayout5.xml.rels" ContentType="application/vnd.openxmlformats-package.relationships+xml"/>
  <Override PartName="/ppt/slideLayouts/_rels/slideLayout107.xml.rels" ContentType="application/vnd.openxmlformats-package.relationships+xml"/>
  <Override PartName="/ppt/slideLayouts/_rels/slideLayout89.xml.rels" ContentType="application/vnd.openxmlformats-package.relationships+xml"/>
  <Override PartName="/ppt/slideLayouts/_rels/slideLayout54.xml.rels" ContentType="application/vnd.openxmlformats-package.relationships+xml"/>
  <Override PartName="/ppt/slideLayouts/_rels/slideLayout112.xml.rels" ContentType="application/vnd.openxmlformats-package.relationships+xml"/>
  <Override PartName="/ppt/slideLayouts/_rels/slideLayout4.xml.rels" ContentType="application/vnd.openxmlformats-package.relationships+xml"/>
  <Override PartName="/ppt/slideLayouts/_rels/slideLayout142.xml.rels" ContentType="application/vnd.openxmlformats-package.relationships+xml"/>
  <Override PartName="/ppt/slideLayouts/_rels/slideLayout53.xml.rels" ContentType="application/vnd.openxmlformats-package.relationships+xml"/>
  <Override PartName="/ppt/slideLayouts/_rels/slideLayout106.xml.rels" ContentType="application/vnd.openxmlformats-package.relationships+xml"/>
  <Override PartName="/ppt/slideLayouts/_rels/slideLayout88.xml.rels" ContentType="application/vnd.openxmlformats-package.relationships+xml"/>
  <Override PartName="/ppt/slideLayouts/_rels/slideLayout105.xml.rels" ContentType="application/vnd.openxmlformats-package.relationships+xml"/>
  <Override PartName="/ppt/slideLayouts/_rels/slideLayout3.xml.rels" ContentType="application/vnd.openxmlformats-package.relationships+xml"/>
  <Override PartName="/ppt/slideLayouts/_rels/slideLayout140.xml.rels" ContentType="application/vnd.openxmlformats-package.relationships+xml"/>
  <Override PartName="/ppt/slideLayouts/_rels/slideLayout82.xml.rels" ContentType="application/vnd.openxmlformats-package.relationships+xml"/>
  <Override PartName="/ppt/slideLayouts/_rels/slideLayout39.xml.rels" ContentType="application/vnd.openxmlformats-package.relationships+xml"/>
  <Override PartName="/ppt/slideLayouts/_rels/slideLayout51.xml.rels" ContentType="application/vnd.openxmlformats-package.relationships+xml"/>
  <Override PartName="/ppt/slideLayouts/_rels/slideLayout52.xml.rels" ContentType="application/vnd.openxmlformats-package.relationships+xml"/>
  <Override PartName="/ppt/slideLayouts/_rels/slideLayout76.xml.rels" ContentType="application/vnd.openxmlformats-package.relationships+xml"/>
  <Override PartName="/ppt/slideLayouts/_rels/slideLayout25.xml.rels" ContentType="application/vnd.openxmlformats-package.relationships+xml"/>
  <Override PartName="/ppt/slideLayouts/_rels/slideLayout111.xml.rels" ContentType="application/vnd.openxmlformats-package.relationships+xml"/>
  <Override PartName="/ppt/slideLayouts/_rels/slideLayout74.xml.rels" ContentType="application/vnd.openxmlformats-package.relationships+xml"/>
  <Override PartName="/ppt/slideLayouts/_rels/slideLayout1.xml.rels" ContentType="application/vnd.openxmlformats-package.relationships+xml"/>
  <Override PartName="/ppt/slideLayouts/_rels/slideLayout138.xml.rels" ContentType="application/vnd.openxmlformats-package.relationships+xml"/>
  <Override PartName="/ppt/slideLayouts/_rels/slideLayout143.xml.rels" ContentType="application/vnd.openxmlformats-package.relationships+xml"/>
  <Override PartName="/ppt/slideLayouts/_rels/slideLayout23.xml.rels" ContentType="application/vnd.openxmlformats-package.relationships+xml"/>
  <Override PartName="/ppt/slideLayouts/_rels/slideLayout72.xml.rels" ContentType="application/vnd.openxmlformats-package.relationships+xml"/>
  <Override PartName="/ppt/slideLayouts/_rels/slideLayout130.xml.rels" ContentType="application/vnd.openxmlformats-package.relationships+xml"/>
  <Override PartName="/ppt/slideLayouts/_rels/slideLayout141.xml.rels" ContentType="application/vnd.openxmlformats-package.relationships+xml"/>
  <Override PartName="/ppt/slideLayouts/_rels/slideLayout50.xml.rels" ContentType="application/vnd.openxmlformats-package.relationships+xml"/>
  <Override PartName="/ppt/slideLayouts/_rels/slideLayout129.xml.rels" ContentType="application/vnd.openxmlformats-package.relationships+xml"/>
  <Override PartName="/ppt/slideLayouts/_rels/slideLayout14.xml.rels" ContentType="application/vnd.openxmlformats-package.relationships+xml"/>
  <Override PartName="/ppt/slideLayouts/_rels/slideLayout61.xml.rels" ContentType="application/vnd.openxmlformats-package.relationships+xml"/>
  <Override PartName="/ppt/slideLayouts/_rels/slideLayout12.xml.rels" ContentType="application/vnd.openxmlformats-package.relationships+xml"/>
  <Override PartName="/ppt/slideLayouts/_rels/slideLayout59.xml.rels" ContentType="application/vnd.openxmlformats-package.relationships+xml"/>
  <Override PartName="/ppt/slideLayouts/_rels/slideLayout117.xml.rels" ContentType="application/vnd.openxmlformats-package.relationships+xml"/>
  <Override PartName="/ppt/slideLayouts/_rels/slideLayout15.xml.rels" ContentType="application/vnd.openxmlformats-package.relationships+xml"/>
  <Override PartName="/ppt/slideLayouts/_rels/slideLayout64.xml.rels" ContentType="application/vnd.openxmlformats-package.relationships+xml"/>
  <Override PartName="/ppt/slideLayouts/_rels/slideLayout93.xml.rels" ContentType="application/vnd.openxmlformats-package.relationships+xml"/>
  <Override PartName="/ppt/slideLayouts/_rels/slideLayout44.xml.rels" ContentType="application/vnd.openxmlformats-package.relationships+xml"/>
  <Override PartName="/ppt/slideLayouts/_rels/slideLayout102.xml.rels" ContentType="application/vnd.openxmlformats-package.relationships+xml"/>
  <Override PartName="/ppt/slideLayouts/_rels/slideLayout16.xml.rels" ContentType="application/vnd.openxmlformats-package.relationships+xml"/>
  <Override PartName="/ppt/slideLayouts/_rels/slideLayout65.xml.rels" ContentType="application/vnd.openxmlformats-package.relationships+xml"/>
  <Override PartName="/ppt/slideLayouts/_rels/slideLayout17.xml.rels" ContentType="application/vnd.openxmlformats-package.relationships+xml"/>
  <Override PartName="/ppt/slideLayouts/_rels/slideLayout66.xml.rels" ContentType="application/vnd.openxmlformats-package.relationships+xml"/>
  <Override PartName="/ppt/slideLayouts/_rels/slideLayout131.xml.rels" ContentType="application/vnd.openxmlformats-package.relationships+xml"/>
  <Override PartName="/ppt/slideLayouts/_rels/slideLayout104.xml.rels" ContentType="application/vnd.openxmlformats-package.relationships+xml"/>
  <Override PartName="/ppt/slideLayouts/_rels/slideLayout95.xml.rels" ContentType="application/vnd.openxmlformats-package.relationships+xml"/>
  <Override PartName="/ppt/slideLayouts/_rels/slideLayout118.xml.rels" ContentType="application/vnd.openxmlformats-package.relationships+xml"/>
  <Override PartName="/ppt/slideLayouts/_rels/slideLayout13.xml.rels" ContentType="application/vnd.openxmlformats-package.relationships+xml"/>
  <Override PartName="/ppt/slideLayouts/_rels/slideLayout62.xml.rels" ContentType="application/vnd.openxmlformats-package.relationships+xml"/>
  <Override PartName="/ppt/slideLayouts/_rels/slideLayout46.xml.rels" ContentType="application/vnd.openxmlformats-package.relationships+xml"/>
  <Override PartName="/ppt/slideLayouts/_rels/slideLayout132.xml.rels" ContentType="application/vnd.openxmlformats-package.relationships+xml"/>
  <Override PartName="/ppt/slideLayouts/_rels/slideLayout55.xml.rels" ContentType="application/vnd.openxmlformats-package.relationships+xml"/>
  <Override PartName="/ppt/slideLayouts/_rels/slideLayout113.xml.rels" ContentType="application/vnd.openxmlformats-package.relationships+xml"/>
  <Override PartName="/ppt/slideLayouts/_rels/slideLayout27.xml.rels" ContentType="application/vnd.openxmlformats-package.relationships+xml"/>
  <Override PartName="/ppt/slideLayouts/_rels/slideLayout47.xml.rels" ContentType="application/vnd.openxmlformats-package.relationships+xml"/>
  <Override PartName="/ppt/slideLayouts/_rels/slideLayout133.xml.rels" ContentType="application/vnd.openxmlformats-package.relationships+xml"/>
  <Override PartName="/ppt/slideLayouts/_rels/slideLayout96.xml.rels" ContentType="application/vnd.openxmlformats-package.relationships+xml"/>
  <Override PartName="/ppt/slideLayouts/_rels/slideLayout69.xml.rels" ContentType="application/vnd.openxmlformats-package.relationships+xml"/>
  <Override PartName="/ppt/slideLayouts/_rels/slideLayout127.xml.rels" ContentType="application/vnd.openxmlformats-package.relationships+xml"/>
  <Override PartName="/ppt/slideLayouts/_rels/slideLayout136.xml.rels" ContentType="application/vnd.openxmlformats-package.relationships+xml"/>
  <Override PartName="/ppt/slideLayouts/_rels/slideLayout99.xml.rels" ContentType="application/vnd.openxmlformats-package.relationships+xml"/>
  <Override PartName="/ppt/slideLayouts/_rels/slideLayout77.xml.rels" ContentType="application/vnd.openxmlformats-package.relationships+xml"/>
  <Override PartName="/ppt/slideLayouts/_rels/slideLayout28.xml.rels" ContentType="application/vnd.openxmlformats-package.relationships+xml"/>
  <Override PartName="/ppt/slideLayouts/_rels/slideLayout56.xml.rels" ContentType="application/vnd.openxmlformats-package.relationships+xml"/>
  <Override PartName="/ppt/slideLayouts/_rels/slideLayout114.xml.rels" ContentType="application/vnd.openxmlformats-package.relationships+xml"/>
  <Override PartName="/ppt/slideLayouts/_rels/slideLayout90.xml.rels" ContentType="application/vnd.openxmlformats-package.relationships+xml"/>
  <Override PartName="/ppt/slideLayouts/_rels/slideLayout41.xml.rels" ContentType="application/vnd.openxmlformats-package.relationships+xml"/>
  <Override PartName="/ppt/slideLayouts/slideLayout74.xml" ContentType="application/vnd.openxmlformats-officedocument.presentationml.slideLayout+xml"/>
  <Override PartName="/ppt/slideLayouts/slideLayout73.xml" ContentType="application/vnd.openxmlformats-officedocument.presentationml.slideLayout+xml"/>
  <Override PartName="/ppt/slideLayouts/slideLayout72.xml" ContentType="application/vnd.openxmlformats-officedocument.presentationml.slideLayout+xml"/>
  <Override PartName="/ppt/slideLayouts/slideLayout71.xml" ContentType="application/vnd.openxmlformats-officedocument.presentationml.slideLayout+xml"/>
  <Override PartName="/ppt/slideLayouts/slideLayout70.xml" ContentType="application/vnd.openxmlformats-officedocument.presentationml.slideLayout+xml"/>
  <Override PartName="/ppt/slideLayouts/slideLayout61.xml" ContentType="application/vnd.openxmlformats-officedocument.presentationml.slideLayout+xml"/>
  <Override PartName="/ppt/slideLayouts/slideLayout60.xml" ContentType="application/vnd.openxmlformats-officedocument.presentationml.slideLayout+xml"/>
  <Override PartName="/ppt/slideLayouts/slideLayout54.xml" ContentType="application/vnd.openxmlformats-officedocument.presentationml.slideLayout+xml"/>
  <Override PartName="/ppt/slideLayouts/slideLayout144.xml" ContentType="application/vnd.openxmlformats-officedocument.presentationml.slideLayout+xml"/>
  <Override PartName="/ppt/slideLayouts/slideLayout78.xml" ContentType="application/vnd.openxmlformats-officedocument.presentationml.slideLayout+xml"/>
  <Override PartName="/ppt/slideLayouts/slideLayout53.xml" ContentType="application/vnd.openxmlformats-officedocument.presentationml.slideLayout+xml"/>
  <Override PartName="/ppt/slideLayouts/slideLayout143.xml" ContentType="application/vnd.openxmlformats-officedocument.presentationml.slideLayout+xml"/>
  <Override PartName="/ppt/slideLayouts/slideLayout77.xml" ContentType="application/vnd.openxmlformats-officedocument.presentationml.slideLayout+xml"/>
  <Override PartName="/ppt/slideLayouts/slideLayout52.xml" ContentType="application/vnd.openxmlformats-officedocument.presentationml.slideLayout+xml"/>
  <Override PartName="/ppt/slideLayouts/slideLayout142.xml" ContentType="application/vnd.openxmlformats-officedocument.presentationml.slideLayout+xml"/>
  <Override PartName="/ppt/slideLayouts/slideLayout76.xml" ContentType="application/vnd.openxmlformats-officedocument.presentationml.slideLayout+xml"/>
  <Override PartName="/ppt/slideLayouts/slideLayout51.xml" ContentType="application/vnd.openxmlformats-officedocument.presentationml.slideLayout+xml"/>
  <Override PartName="/ppt/slideLayouts/slideLayout141.xml" ContentType="application/vnd.openxmlformats-officedocument.presentationml.slideLayout+xml"/>
  <Override PartName="/ppt/slideLayouts/slideLayout75.xml" ContentType="application/vnd.openxmlformats-officedocument.presentationml.slideLayout+xml"/>
  <Override PartName="/ppt/slideLayouts/slideLayout50.xml" ContentType="application/vnd.openxmlformats-officedocument.presentationml.slideLayout+xml"/>
  <Override PartName="/ppt/slideLayouts/slideLayout140.xml" ContentType="application/vnd.openxmlformats-officedocument.presentationml.slideLayout+xml"/>
  <Override PartName="/ppt/slideLayouts/slideLayout15.xml" ContentType="application/vnd.openxmlformats-officedocument.presentationml.slideLayout+xml"/>
  <Override PartName="/ppt/slideLayouts/slideLayout2.xml" ContentType="application/vnd.openxmlformats-officedocument.presentationml.slideLayout+xml"/>
  <Override PartName="/ppt/slideLayouts/slideLayout105.xml" ContentType="application/vnd.openxmlformats-officedocument.presentationml.slideLayout+xml"/>
  <Override PartName="/ppt/slideLayouts/slideLayout39.xml" ContentType="application/vnd.openxmlformats-officedocument.presentationml.slideLayout+xml"/>
  <Override PartName="/ppt/slideLayouts/slideLayout129.xml" ContentType="application/vnd.openxmlformats-officedocument.presentationml.slideLayout+xml"/>
  <Override PartName="/ppt/slideLayouts/slideLayout14.xml" ContentType="application/vnd.openxmlformats-officedocument.presentationml.slideLayout+xml"/>
  <Override PartName="/ppt/slideLayouts/slideLayout1.xml" ContentType="application/vnd.openxmlformats-officedocument.presentationml.slideLayout+xml"/>
  <Override PartName="/ppt/slideLayouts/slideLayout104.xml" ContentType="application/vnd.openxmlformats-officedocument.presentationml.slideLayout+xml"/>
  <Override PartName="/ppt/slideLayouts/slideLayout38.xml" ContentType="application/vnd.openxmlformats-officedocument.presentationml.slideLayout+xml"/>
  <Override PartName="/ppt/slideLayouts/slideLayout128.xml" ContentType="application/vnd.openxmlformats-officedocument.presentationml.slideLayout+xml"/>
  <Override PartName="/ppt/slideLayouts/slideLayout13.xml" ContentType="application/vnd.openxmlformats-officedocument.presentationml.slideLayout+xml"/>
  <Override PartName="/ppt/slideLayouts/slideLayout103.xml" ContentType="application/vnd.openxmlformats-officedocument.presentationml.slideLayout+xml"/>
  <Override PartName="/ppt/slideLayouts/slideLayout37.xml" ContentType="application/vnd.openxmlformats-officedocument.presentationml.slideLayout+xml"/>
  <Override PartName="/ppt/slideLayouts/slideLayout127.xml" ContentType="application/vnd.openxmlformats-officedocument.presentationml.slideLayout+xml"/>
  <Override PartName="/ppt/slideLayouts/slideLayout12.xml" ContentType="application/vnd.openxmlformats-officedocument.presentationml.slideLayout+xml"/>
  <Override PartName="/ppt/slideLayouts/slideLayout102.xml" ContentType="application/vnd.openxmlformats-officedocument.presentationml.slideLayout+xml"/>
  <Override PartName="/ppt/slideLayouts/slideLayout16.xml" ContentType="application/vnd.openxmlformats-officedocument.presentationml.slideLayout+xml"/>
  <Override PartName="/ppt/slideLayouts/slideLayout3.xml" ContentType="application/vnd.openxmlformats-officedocument.presentationml.slideLayout+xml"/>
  <Override PartName="/ppt/slideLayouts/slideLayout106.xml" ContentType="application/vnd.openxmlformats-officedocument.presentationml.slideLayout+xml"/>
  <Override PartName="/ppt/slideLayouts/slideLayout17.xml" ContentType="application/vnd.openxmlformats-officedocument.presentationml.slideLayout+xml"/>
  <Override PartName="/ppt/slideLayouts/slideLayout4.xml" ContentType="application/vnd.openxmlformats-officedocument.presentationml.slideLayout+xml"/>
  <Override PartName="/ppt/slideLayouts/slideLayout107.xml" ContentType="application/vnd.openxmlformats-officedocument.presentationml.slideLayout+xml"/>
  <Override PartName="/ppt/slideLayouts/slideLayout18.xml" ContentType="application/vnd.openxmlformats-officedocument.presentationml.slideLayout+xml"/>
  <Override PartName="/ppt/slideLayouts/slideLayout5.xml" ContentType="application/vnd.openxmlformats-officedocument.presentationml.slideLayout+xml"/>
  <Override PartName="/ppt/slideLayouts/slideLayout108.xml" ContentType="application/vnd.openxmlformats-officedocument.presentationml.slideLayout+xml"/>
  <Override PartName="/ppt/slideLayouts/slideLayout19.xml" ContentType="application/vnd.openxmlformats-officedocument.presentationml.slideLayout+xml"/>
  <Override PartName="/ppt/slideLayouts/slideLayout6.xml" ContentType="application/vnd.openxmlformats-officedocument.presentationml.slideLayout+xml"/>
  <Override PartName="/ppt/slideLayouts/slideLayout109.xml" ContentType="application/vnd.openxmlformats-officedocument.presentationml.slideLayout+xml"/>
  <Override PartName="/ppt/slideLayouts/slideLayout46.xml" ContentType="application/vnd.openxmlformats-officedocument.presentationml.slideLayout+xml"/>
  <Override PartName="/ppt/slideLayouts/slideLayout136.xml" ContentType="application/vnd.openxmlformats-officedocument.presentationml.slideLayout+xml"/>
  <Override PartName="/ppt/slideLayouts/slideLayout21.xml" ContentType="application/vnd.openxmlformats-officedocument.presentationml.slideLayout+xml"/>
  <Override PartName="/ppt/slideLayouts/slideLayout111.xml" ContentType="application/vnd.openxmlformats-officedocument.presentationml.slideLayout+xml"/>
  <Override PartName="/ppt/slideLayouts/slideLayout47.xml" ContentType="application/vnd.openxmlformats-officedocument.presentationml.slideLayout+xml"/>
  <Override PartName="/ppt/slideLayouts/slideLayout137.xml" ContentType="application/vnd.openxmlformats-officedocument.presentationml.slideLayout+xml"/>
  <Override PartName="/ppt/slideLayouts/slideLayout22.xml" ContentType="application/vnd.openxmlformats-officedocument.presentationml.slideLayout+xml"/>
  <Override PartName="/ppt/slideLayouts/slideLayout112.xml" ContentType="application/vnd.openxmlformats-officedocument.presentationml.slideLayout+xml"/>
  <Override PartName="/ppt/slideLayouts/slideLayout48.xml" ContentType="application/vnd.openxmlformats-officedocument.presentationml.slideLayout+xml"/>
  <Override PartName="/ppt/slideLayouts/slideLayout138.xml" ContentType="application/vnd.openxmlformats-officedocument.presentationml.slideLayout+xml"/>
  <Override PartName="/ppt/slideLayouts/slideLayout23.xml" ContentType="application/vnd.openxmlformats-officedocument.presentationml.slideLayout+xml"/>
  <Override PartName="/ppt/slideLayouts/slideLayout113.xml" ContentType="application/vnd.openxmlformats-officedocument.presentationml.slideLayout+xml"/>
  <Override PartName="/ppt/slideLayouts/slideLayout49.xml" ContentType="application/vnd.openxmlformats-officedocument.presentationml.slideLayout+xml"/>
  <Override PartName="/ppt/slideLayouts/slideLayout139.xml" ContentType="application/vnd.openxmlformats-officedocument.presentationml.slideLayout+xml"/>
  <Override PartName="/ppt/slideLayouts/slideLayout24.xml" ContentType="application/vnd.openxmlformats-officedocument.presentationml.slideLayout+xml"/>
  <Override PartName="/ppt/slideLayouts/slideLayout114.xml" ContentType="application/vnd.openxmlformats-officedocument.presentationml.slideLayout+xml"/>
  <Override PartName="/ppt/slideLayouts/slideLayout7.xml" ContentType="application/vnd.openxmlformats-officedocument.presentationml.slideLayout+xml"/>
  <Override PartName="/ppt/slideLayouts/slideLayout68.xml" ContentType="application/vnd.openxmlformats-officedocument.presentationml.slideLayout+xml"/>
  <Override PartName="/ppt/slideLayouts/slideLayout43.xml" ContentType="application/vnd.openxmlformats-officedocument.presentationml.slideLayout+xml"/>
  <Override PartName="/ppt/slideLayouts/slideLayout133.xml" ContentType="application/vnd.openxmlformats-officedocument.presentationml.slideLayout+xml"/>
  <Override PartName="/ppt/slideLayouts/slideLayout63.xml" ContentType="application/vnd.openxmlformats-officedocument.presentationml.slideLayout+xml"/>
  <Override PartName="/ppt/slideLayouts/slideLayout88.xml" ContentType="application/vnd.openxmlformats-officedocument.presentationml.slideLayout+xml"/>
  <Override PartName="/ppt/slideLayouts/slideLayout62.xml" ContentType="application/vnd.openxmlformats-officedocument.presentationml.slideLayout+xml"/>
  <Override PartName="/ppt/slideLayouts/slideLayout87.xml" ContentType="application/vnd.openxmlformats-officedocument.presentationml.slideLayout+xml"/>
  <Override PartName="/ppt/slideLayouts/slideLayout64.xml" ContentType="application/vnd.openxmlformats-officedocument.presentationml.slideLayout+xml"/>
  <Override PartName="/ppt/slideLayouts/slideLayout89.xml" ContentType="application/vnd.openxmlformats-officedocument.presentationml.slideLayout+xml"/>
  <Override PartName="/ppt/slideLayouts/slideLayout65.xml" ContentType="application/vnd.openxmlformats-officedocument.presentationml.slideLayout+xml"/>
  <Override PartName="/ppt/slideLayouts/slideLayout130.xml" ContentType="application/vnd.openxmlformats-officedocument.presentationml.slideLayout+xml"/>
  <Override PartName="/ppt/slideLayouts/slideLayout40.xml" ContentType="application/vnd.openxmlformats-officedocument.presentationml.slideLayout+xml"/>
  <Override PartName="/ppt/slideLayouts/slideLayout66.xml" ContentType="application/vnd.openxmlformats-officedocument.presentationml.slideLayout+xml"/>
  <Override PartName="/ppt/slideLayouts/slideLayout131.xml" ContentType="application/vnd.openxmlformats-officedocument.presentationml.slideLayout+xml"/>
  <Override PartName="/ppt/slideLayouts/slideLayout41.xml" ContentType="application/vnd.openxmlformats-officedocument.presentationml.slideLayout+xml"/>
  <Override PartName="/ppt/slideLayouts/slideLayout67.xml" ContentType="application/vnd.openxmlformats-officedocument.presentationml.slideLayout+xml"/>
  <Override PartName="/ppt/slideLayouts/slideLayout132.xml" ContentType="application/vnd.openxmlformats-officedocument.presentationml.slideLayout+xml"/>
  <Override PartName="/ppt/slideLayouts/slideLayout42.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9.xml" ContentType="application/vnd.openxmlformats-officedocument.presentationml.slideLayout+xml"/>
  <Override PartName="/ppt/slideLayouts/slideLayout98.xml" ContentType="application/vnd.openxmlformats-officedocument.presentationml.slideLayout+xml"/>
  <Override PartName="/ppt/slideLayouts/slideLayout93.xml" ContentType="application/vnd.openxmlformats-officedocument.presentationml.slideLayout+xml"/>
  <Override PartName="/ppt/slideLayouts/slideLayout86.xml" ContentType="application/vnd.openxmlformats-officedocument.presentationml.slideLayout+xml"/>
  <Override PartName="/ppt/slideLayouts/slideLayout92.xml" ContentType="application/vnd.openxmlformats-officedocument.presentationml.slideLayout+xml"/>
  <Override PartName="/ppt/slideLayouts/slideLayout25.xml" ContentType="application/vnd.openxmlformats-officedocument.presentationml.slideLayout+xml"/>
  <Override PartName="/ppt/slideLayouts/slideLayout115.xml" ContentType="application/vnd.openxmlformats-officedocument.presentationml.slideLayout+xml"/>
  <Override PartName="/ppt/slideLayouts/slideLayout85.xml" ContentType="application/vnd.openxmlformats-officedocument.presentationml.slideLayout+xml"/>
  <Override PartName="/ppt/slideLayouts/slideLayout91.xml" ContentType="application/vnd.openxmlformats-officedocument.presentationml.slideLayout+xml"/>
  <Override PartName="/ppt/slideLayouts/slideLayout84.xml" ContentType="application/vnd.openxmlformats-officedocument.presentationml.slideLayout+xml"/>
  <Override PartName="/ppt/slideLayouts/slideLayout90.xml" ContentType="application/vnd.openxmlformats-officedocument.presentationml.slideLayout+xml"/>
  <Override PartName="/ppt/slideLayouts/slideLayout8.xml" ContentType="application/vnd.openxmlformats-officedocument.presentationml.slideLayout+xml"/>
  <Override PartName="/ppt/slideLayouts/slideLayout69.xml" ContentType="application/vnd.openxmlformats-officedocument.presentationml.slideLayout+xml"/>
  <Override PartName="/ppt/slideLayouts/slideLayout44.xml" ContentType="application/vnd.openxmlformats-officedocument.presentationml.slideLayout+xml"/>
  <Override PartName="/ppt/slideLayouts/slideLayout134.xml" ContentType="application/vnd.openxmlformats-officedocument.presentationml.slideLayout+xml"/>
  <Override PartName="/ppt/slideLayouts/slideLayout9.xml" ContentType="application/vnd.openxmlformats-officedocument.presentationml.slideLayout+xml"/>
  <Override PartName="/ppt/slideLayouts/slideLayout20.xml" ContentType="application/vnd.openxmlformats-officedocument.presentationml.slideLayout+xml"/>
  <Override PartName="/ppt/slideLayouts/slideLayout110.xml" ContentType="application/vnd.openxmlformats-officedocument.presentationml.slideLayout+xml"/>
  <Override PartName="/ppt/slideLayouts/slideLayout45.xml" ContentType="application/vnd.openxmlformats-officedocument.presentationml.slideLayout+xml"/>
  <Override PartName="/ppt/slideLayouts/slideLayout135.xml" ContentType="application/vnd.openxmlformats-officedocument.presentationml.slideLayout+xml"/>
  <Override PartName="/ppt/slideLayouts/slideLayout126.xml" ContentType="application/vnd.openxmlformats-officedocument.presentationml.slideLayout+xml"/>
  <Override PartName="/ppt/slideLayouts/slideLayout36.xml" ContentType="application/vnd.openxmlformats-officedocument.presentationml.slideLayout+xml"/>
  <Override PartName="/ppt/slideLayouts/slideLayout101.xml" ContentType="application/vnd.openxmlformats-officedocument.presentationml.slideLayout+xml"/>
  <Override PartName="/ppt/slideLayouts/slideLayout11.xml" ContentType="application/vnd.openxmlformats-officedocument.presentationml.slideLayout+xml"/>
  <Override PartName="/ppt/slideLayouts/slideLayout125.xml" ContentType="application/vnd.openxmlformats-officedocument.presentationml.slideLayout+xml"/>
  <Override PartName="/ppt/slideLayouts/slideLayout35.xml" ContentType="application/vnd.openxmlformats-officedocument.presentationml.slideLayout+xml"/>
  <Override PartName="/ppt/slideLayouts/slideLayout100.xml" ContentType="application/vnd.openxmlformats-officedocument.presentationml.slideLayout+xml"/>
  <Override PartName="/ppt/slideLayouts/slideLayout10.xml" ContentType="application/vnd.openxmlformats-officedocument.presentationml.slideLayout+xml"/>
  <Override PartName="/ppt/slideLayouts/slideLayout124.xml" ContentType="application/vnd.openxmlformats-officedocument.presentationml.slideLayout+xml"/>
  <Override PartName="/ppt/slideLayouts/slideLayout34.xml" ContentType="application/vnd.openxmlformats-officedocument.presentationml.slideLayout+xml"/>
  <Override PartName="/ppt/slideLayouts/slideLayout59.xml" ContentType="application/vnd.openxmlformats-officedocument.presentationml.slideLayout+xml"/>
  <Override PartName="/ppt/slideLayouts/slideLayout123.xml" ContentType="application/vnd.openxmlformats-officedocument.presentationml.slideLayout+xml"/>
  <Override PartName="/ppt/slideLayouts/slideLayout33.xml" ContentType="application/vnd.openxmlformats-officedocument.presentationml.slideLayout+xml"/>
  <Override PartName="/ppt/slideLayouts/slideLayout58.xml" ContentType="application/vnd.openxmlformats-officedocument.presentationml.slideLayout+xml"/>
  <Override PartName="/ppt/slideLayouts/slideLayout122.xml" ContentType="application/vnd.openxmlformats-officedocument.presentationml.slideLayout+xml"/>
  <Override PartName="/ppt/slideLayouts/slideLayout32.xml" ContentType="application/vnd.openxmlformats-officedocument.presentationml.slideLayout+xml"/>
  <Override PartName="/ppt/slideLayouts/slideLayout57.xml" ContentType="application/vnd.openxmlformats-officedocument.presentationml.slideLayout+xml"/>
  <Override PartName="/ppt/slideLayouts/slideLayout121.xml" ContentType="application/vnd.openxmlformats-officedocument.presentationml.slideLayout+xml"/>
  <Override PartName="/ppt/slideLayouts/slideLayout31.xml" ContentType="application/vnd.openxmlformats-officedocument.presentationml.slideLayout+xml"/>
  <Override PartName="/ppt/slideLayouts/slideLayout56.xml" ContentType="application/vnd.openxmlformats-officedocument.presentationml.slideLayout+xml"/>
  <Override PartName="/ppt/slideLayouts/slideLayout120.xml" ContentType="application/vnd.openxmlformats-officedocument.presentationml.slideLayout+xml"/>
  <Override PartName="/ppt/slideLayouts/slideLayout30.xml" ContentType="application/vnd.openxmlformats-officedocument.presentationml.slideLayout+xml"/>
  <Override PartName="/ppt/slideLayouts/slideLayout55.xml" ContentType="application/vnd.openxmlformats-officedocument.presentationml.slideLayout+xml"/>
  <Override PartName="/ppt/slideLayouts/slideLayout119.xml" ContentType="application/vnd.openxmlformats-officedocument.presentationml.slideLayout+xml"/>
  <Override PartName="/ppt/slideLayouts/slideLayout29.xml" ContentType="application/vnd.openxmlformats-officedocument.presentationml.slideLayout+xml"/>
  <Override PartName="/ppt/slideLayouts/slideLayout118.xml" ContentType="application/vnd.openxmlformats-officedocument.presentationml.slideLayout+xml"/>
  <Override PartName="/ppt/slideLayouts/slideLayout28.xml" ContentType="application/vnd.openxmlformats-officedocument.presentationml.slideLayout+xml"/>
  <Override PartName="/ppt/slideLayouts/slideLayout117.xml" ContentType="application/vnd.openxmlformats-officedocument.presentationml.slideLayout+xml"/>
  <Override PartName="/ppt/slideLayouts/slideLayout27.xml" ContentType="application/vnd.openxmlformats-officedocument.presentationml.slideLayout+xml"/>
  <Override PartName="/ppt/slideLayouts/slideLayout116.xml" ContentType="application/vnd.openxmlformats-officedocument.presentationml.slideLayout+xml"/>
  <Override PartName="/ppt/slideLayouts/slideLayout26.xml" ContentType="application/vnd.openxmlformats-officedocument.presentationml.slideLayout+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1.xml" ContentType="application/vnd.openxmlformats-officedocument.presentationml.slide+xml"/>
  <Override PartName="/ppt/slides/_rels/slide2.xml.rels" ContentType="application/vnd.openxmlformats-package.relationships+xml"/>
  <Override PartName="/ppt/slides/_rels/slide7.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slide9.xml" ContentType="application/vnd.openxmlformats-officedocument.presentationml.slide+xml"/>
  <Override PartName="/ppt/slides/slide2.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theme/theme9.xml" ContentType="application/vnd.openxmlformats-officedocument.theme+xml"/>
  <Override PartName="/ppt/theme/theme12.xml" ContentType="application/vnd.openxmlformats-officedocument.theme+xml"/>
  <Override PartName="/ppt/theme/theme11.xml" ContentType="application/vnd.openxmlformats-officedocument.theme+xml"/>
  <Override PartName="/ppt/theme/theme8.xml" ContentType="application/vnd.openxmlformats-officedocument.theme+xml"/>
  <Override PartName="/ppt/theme/theme10.xml" ContentType="application/vnd.openxmlformats-officedocument.theme+xml"/>
  <Override PartName="/ppt/theme/theme7.xml" ContentType="application/vnd.openxmlformats-officedocument.theme+xml"/>
  <Override PartName="/ppt/media/image6.jpeg" ContentType="image/jpeg"/>
  <Override PartName="/ppt/media/image5.jpeg" ContentType="image/jpeg"/>
  <Override PartName="/ppt/media/image4.jpeg" ContentType="image/jpeg"/>
  <Override PartName="/ppt/media/image8.jpeg" ContentType="image/jpeg"/>
  <Override PartName="/ppt/media/image1.jpeg" ContentType="image/jpeg"/>
  <Override PartName="/ppt/media/image9.png" ContentType="image/png"/>
  <Override PartName="/ppt/media/image7.jpeg" ContentType="image/jpeg"/>
  <Override PartName="/ppt/media/image2.jpeg" ContentType="image/jpeg"/>
  <Override PartName="/ppt/media/image3.jpeg" ContentType="image/jpeg"/>
  <Override PartName="/ppt/presentation.xml" ContentType="application/vnd.openxmlformats-officedocument.presentationml.presentation.main+xml"/>
  <Override PartName="/ppt/slideMasters/_rels/slideMaster7.xml.rels" ContentType="application/vnd.openxmlformats-package.relationships+xml"/>
  <Override PartName="/ppt/slideMasters/_rels/slideMaster10.xml.rels" ContentType="application/vnd.openxmlformats-package.relationships+xml"/>
  <Override PartName="/ppt/slideMasters/_rels/slideMaster9.xml.rels" ContentType="application/vnd.openxmlformats-package.relationships+xml"/>
  <Override PartName="/ppt/slideMasters/_rels/slideMaster1.xml.rels" ContentType="application/vnd.openxmlformats-package.relationships+xml"/>
  <Override PartName="/ppt/slideMasters/_rels/slideMaster12.xml.rels" ContentType="application/vnd.openxmlformats-package.relationships+xml"/>
  <Override PartName="/ppt/slideMasters/_rels/slideMaster8.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_rels/slideMaster4.xml.rels" ContentType="application/vnd.openxmlformats-package.relationships+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1.xml.rels" ContentType="application/vnd.openxmlformats-package.relationships+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0.xml" ContentType="application/vnd.openxmlformats-officedocument.presentationml.slideMaster+xml"/>
  <Override PartName="/ppt/slideMasters/slideMaster9.xml" ContentType="application/vnd.openxmlformats-officedocument.presentationml.slideMaster+xml"/>
  <Override PartName="/ppt/slideMasters/slideMaster8.xml" ContentType="application/vnd.openxmlformats-officedocument.presentationml.slideMaster+xml"/>
  <Override PartName="/ppt/slideMasters/slideMaster7.xml" ContentType="application/vnd.openxmlformats-officedocument.presentationml.slideMaster+xml"/>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 id="2147483752" r:id="rId10"/>
    <p:sldMasterId id="2147483765" r:id="rId11"/>
    <p:sldMasterId id="2147483778" r:id="rId12"/>
    <p:sldMasterId id="2147483791" r:id="rId13"/>
  </p:sldMasterIdLst>
  <p:sldIdLst>
    <p:sldId id="256" r:id="rId14"/>
    <p:sldId id="257" r:id="rId15"/>
    <p:sldId id="258" r:id="rId16"/>
    <p:sldId id="259" r:id="rId17"/>
    <p:sldId id="260" r:id="rId18"/>
    <p:sldId id="261" r:id="rId19"/>
    <p:sldId id="262" r:id="rId20"/>
    <p:sldId id="263" r:id="rId21"/>
    <p:sldId id="264" r:id="rId22"/>
    <p:sldId id="265" r:id="rId23"/>
  </p:sldIdLst>
  <p:sldSz cx="12192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Master" Target="slideMasters/slideMaster10.xml"/><Relationship Id="rId12" Type="http://schemas.openxmlformats.org/officeDocument/2006/relationships/slideMaster" Target="slideMasters/slideMaster11.xml"/><Relationship Id="rId13" Type="http://schemas.openxmlformats.org/officeDocument/2006/relationships/slideMaster" Target="slideMasters/slideMaster12.xml"/><Relationship Id="rId14" Type="http://schemas.openxmlformats.org/officeDocument/2006/relationships/slide" Target="slides/slide1.xml"/><Relationship Id="rId15" Type="http://schemas.openxmlformats.org/officeDocument/2006/relationships/slide" Target="slides/slide2.xml"/><Relationship Id="rId16" Type="http://schemas.openxmlformats.org/officeDocument/2006/relationships/slide" Target="slides/slide3.xml"/><Relationship Id="rId17" Type="http://schemas.openxmlformats.org/officeDocument/2006/relationships/slide" Target="slides/slide4.xml"/><Relationship Id="rId18" Type="http://schemas.openxmlformats.org/officeDocument/2006/relationships/slide" Target="slides/slide5.xml"/><Relationship Id="rId19" Type="http://schemas.openxmlformats.org/officeDocument/2006/relationships/slide" Target="slides/slide6.xml"/><Relationship Id="rId20" Type="http://schemas.openxmlformats.org/officeDocument/2006/relationships/slide" Target="slides/slide7.xml"/><Relationship Id="rId21" Type="http://schemas.openxmlformats.org/officeDocument/2006/relationships/slide" Target="slides/slide8.xml"/><Relationship Id="rId22" Type="http://schemas.openxmlformats.org/officeDocument/2006/relationships/slide" Target="slides/slide9.xml"/><Relationship Id="rId23" Type="http://schemas.openxmlformats.org/officeDocument/2006/relationships/slide" Target="slides/slide10.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0.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1.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2.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3.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4.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5.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6.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9.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1.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2.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3.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4.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5.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6.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7.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8.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9.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2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2.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3.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4.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5.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6.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7.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8.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9.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30.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2.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3.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4.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5.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6.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7.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8.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9.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0.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1.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2.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3.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4.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27"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28"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0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41"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342"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343"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10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44"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Tree>
  </p:cSld>
</p:sldLayout>
</file>

<file path=ppt/slideLayouts/slideLayout10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45" name="PlaceHolder 1"/>
          <p:cNvSpPr>
            <a:spLocks noGrp="1"/>
          </p:cNvSpPr>
          <p:nvPr>
            <p:ph type="subTitle"/>
          </p:nvPr>
        </p:nvSpPr>
        <p:spPr>
          <a:xfrm>
            <a:off x="838080" y="365040"/>
            <a:ext cx="10515600" cy="614556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0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46"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347"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348"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349"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0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50"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351"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352"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353"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0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54"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355"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356"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357"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0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58"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359"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360"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0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61"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362"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363"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364"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365"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0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66"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367"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368"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369"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370"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371"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372"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0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30"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31"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32"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33"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79"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380"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81"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382"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1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83"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384"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385"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1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86"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Tree>
  </p:cSld>
</p:sldLayout>
</file>

<file path=ppt/slideLayouts/slideLayout1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87" name="PlaceHolder 1"/>
          <p:cNvSpPr>
            <a:spLocks noGrp="1"/>
          </p:cNvSpPr>
          <p:nvPr>
            <p:ph type="subTitle"/>
          </p:nvPr>
        </p:nvSpPr>
        <p:spPr>
          <a:xfrm>
            <a:off x="838080" y="365040"/>
            <a:ext cx="10515600" cy="614556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88"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389"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390"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391"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92"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393"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394"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395"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96"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397"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398"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399"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400"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401"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402"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03"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404"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405"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406"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407"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35"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36"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37"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38"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39"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40"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08"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409"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410"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411"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412"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413"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414"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20"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421"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22"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423"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1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24"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425"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426"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1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27"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Tree>
  </p:cSld>
</p:sldLayout>
</file>

<file path=ppt/slideLayouts/slideLayout1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28" name="PlaceHolder 1"/>
          <p:cNvSpPr>
            <a:spLocks noGrp="1"/>
          </p:cNvSpPr>
          <p:nvPr>
            <p:ph type="subTitle"/>
          </p:nvPr>
        </p:nvSpPr>
        <p:spPr>
          <a:xfrm>
            <a:off x="838080" y="365040"/>
            <a:ext cx="10515600" cy="614556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29"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430"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431"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432"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433"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434"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435"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436"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437"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438"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439"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440"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441"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442"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443"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44"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445"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446"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447"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448"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49"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450"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451"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452"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453"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454"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455"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1"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462"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63"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464"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1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65"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466"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467"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1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68"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Tree>
  </p:cSld>
</p:sldLayout>
</file>

<file path=ppt/slideLayouts/slideLayout1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69" name="PlaceHolder 1"/>
          <p:cNvSpPr>
            <a:spLocks noGrp="1"/>
          </p:cNvSpPr>
          <p:nvPr>
            <p:ph type="subTitle"/>
          </p:nvPr>
        </p:nvSpPr>
        <p:spPr>
          <a:xfrm>
            <a:off x="838080" y="365040"/>
            <a:ext cx="10515600" cy="614556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70"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471"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472"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473"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47"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474"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475"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476"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477"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478"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479"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480"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481"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482"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483"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484"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85"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486"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487"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488"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489"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90"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491"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492"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493"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494"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495"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496"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49"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51"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52"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600" cy="614556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56"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57"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58"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6"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60"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61"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62"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64"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65"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66"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68"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69"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71"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72"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73"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74"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76"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77"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78"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79"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80"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81"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93"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94"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8"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838080" y="365040"/>
            <a:ext cx="10515600" cy="614556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98"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99"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100"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02"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103"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04"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06"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07"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08"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10"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111"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13"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14"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15"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116"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18"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119"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120"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121"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122"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123"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29"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30"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32"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0"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11"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34"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135"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6"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7" name="PlaceHolder 1"/>
          <p:cNvSpPr>
            <a:spLocks noGrp="1"/>
          </p:cNvSpPr>
          <p:nvPr>
            <p:ph type="subTitle"/>
          </p:nvPr>
        </p:nvSpPr>
        <p:spPr>
          <a:xfrm>
            <a:off x="838080" y="365040"/>
            <a:ext cx="10515600" cy="614556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39"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40"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141"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43"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144"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45"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6"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47"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48"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49"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0"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51"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152"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3"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54"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55"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56"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157"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58"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59"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160"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161"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162"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163"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164"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2"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73"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4"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75"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77"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178"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79"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0" name="PlaceHolder 1"/>
          <p:cNvSpPr>
            <a:spLocks noGrp="1"/>
          </p:cNvSpPr>
          <p:nvPr>
            <p:ph type="subTitle"/>
          </p:nvPr>
        </p:nvSpPr>
        <p:spPr>
          <a:xfrm>
            <a:off x="838080" y="365040"/>
            <a:ext cx="10515600" cy="614556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1"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82"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83"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184"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5"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86"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187"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88"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89"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90"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91"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92"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3"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94"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195"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6"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97"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98"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99"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200"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600" cy="614556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202"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203"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204"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205"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206"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207"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6"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217"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219"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0"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221"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222"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3"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4" name="PlaceHolder 1"/>
          <p:cNvSpPr>
            <a:spLocks noGrp="1"/>
          </p:cNvSpPr>
          <p:nvPr>
            <p:ph type="subTitle"/>
          </p:nvPr>
        </p:nvSpPr>
        <p:spPr>
          <a:xfrm>
            <a:off x="838080" y="365040"/>
            <a:ext cx="10515600" cy="614556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226"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227"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228"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9"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230"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231"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32"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3"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234"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235"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36"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5"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6"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17"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7"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238"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239"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0"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241"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242"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43"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244"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5"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246"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247"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248"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249"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250"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251"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56"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257"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58"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259"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261"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262"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63"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64" name="PlaceHolder 1"/>
          <p:cNvSpPr>
            <a:spLocks noGrp="1"/>
          </p:cNvSpPr>
          <p:nvPr>
            <p:ph type="subTitle"/>
          </p:nvPr>
        </p:nvSpPr>
        <p:spPr>
          <a:xfrm>
            <a:off x="838080" y="365040"/>
            <a:ext cx="10515600" cy="614556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5"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266"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267"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268"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19"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20"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1"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69"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270"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271"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72"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274"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275"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76"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278"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279"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0"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281"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282"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83"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284"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85"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286"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287"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288"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289"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290"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291"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95"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296"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97"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298"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99"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300"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301"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02"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23"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24"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5"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03" name="PlaceHolder 1"/>
          <p:cNvSpPr>
            <a:spLocks noGrp="1"/>
          </p:cNvSpPr>
          <p:nvPr>
            <p:ph type="subTitle"/>
          </p:nvPr>
        </p:nvSpPr>
        <p:spPr>
          <a:xfrm>
            <a:off x="838080" y="365040"/>
            <a:ext cx="10515600" cy="614556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04"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305"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306"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307"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08"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309"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310"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311"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12"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313"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314"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315"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16"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317"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318"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19"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320"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321"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322"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323"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24"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325"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326"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327"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328"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329"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330"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9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9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37"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338"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9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39" name="PlaceHolder 1"/>
          <p:cNvSpPr>
            <a:spLocks noGrp="1"/>
          </p:cNvSpPr>
          <p:nvPr>
            <p:ph type="title"/>
          </p:nvPr>
        </p:nvSpPr>
        <p:spPr>
          <a:xfrm>
            <a:off x="838080" y="365040"/>
            <a:ext cx="10515600" cy="1325520"/>
          </a:xfrm>
          <a:prstGeom prst="rect">
            <a:avLst/>
          </a:prstGeom>
        </p:spPr>
        <p:txBody>
          <a:bodyPr lIns="0" rIns="0" tIns="0" bIns="0" anchor="ctr">
            <a:noAutofit/>
          </a:bodyPr>
          <a:p>
            <a:pPr algn="ctr"/>
            <a:endParaRPr b="0" lang="en-US" sz="4400" spc="-1" strike="noStrike">
              <a:latin typeface="Arial"/>
            </a:endParaRPr>
          </a:p>
        </p:txBody>
      </p:sp>
      <p:sp>
        <p:nvSpPr>
          <p:cNvPr id="340"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1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slideLayout" Target="../slideLayouts/slideLayout109.xml"/><Relationship Id="rId3" Type="http://schemas.openxmlformats.org/officeDocument/2006/relationships/slideLayout" Target="../slideLayouts/slideLayout110.xml"/><Relationship Id="rId4" Type="http://schemas.openxmlformats.org/officeDocument/2006/relationships/slideLayout" Target="../slideLayouts/slideLayout111.xml"/><Relationship Id="rId5" Type="http://schemas.openxmlformats.org/officeDocument/2006/relationships/slideLayout" Target="../slideLayouts/slideLayout112.xml"/><Relationship Id="rId6" Type="http://schemas.openxmlformats.org/officeDocument/2006/relationships/slideLayout" Target="../slideLayouts/slideLayout113.xml"/><Relationship Id="rId7" Type="http://schemas.openxmlformats.org/officeDocument/2006/relationships/slideLayout" Target="../slideLayouts/slideLayout114.xml"/><Relationship Id="rId8" Type="http://schemas.openxmlformats.org/officeDocument/2006/relationships/slideLayout" Target="../slideLayouts/slideLayout115.xml"/><Relationship Id="rId9" Type="http://schemas.openxmlformats.org/officeDocument/2006/relationships/slideLayout" Target="../slideLayouts/slideLayout116.xml"/><Relationship Id="rId10" Type="http://schemas.openxmlformats.org/officeDocument/2006/relationships/slideLayout" Target="../slideLayouts/slideLayout117.xml"/><Relationship Id="rId11" Type="http://schemas.openxmlformats.org/officeDocument/2006/relationships/slideLayout" Target="../slideLayouts/slideLayout118.xml"/><Relationship Id="rId12" Type="http://schemas.openxmlformats.org/officeDocument/2006/relationships/slideLayout" Target="../slideLayouts/slideLayout119.xml"/><Relationship Id="rId13" Type="http://schemas.openxmlformats.org/officeDocument/2006/relationships/slideLayout" Target="../slideLayouts/slideLayout120.xml"/>
</Relationships>
</file>

<file path=ppt/slideMasters/_rels/slideMaster11.xml.rels><?xml version="1.0" encoding="UTF-8"?>
<Relationships xmlns="http://schemas.openxmlformats.org/package/2006/relationships"><Relationship Id="rId1" Type="http://schemas.openxmlformats.org/officeDocument/2006/relationships/theme" Target="../theme/theme11.xml"/><Relationship Id="rId2" Type="http://schemas.openxmlformats.org/officeDocument/2006/relationships/slideLayout" Target="../slideLayouts/slideLayout121.xml"/><Relationship Id="rId3" Type="http://schemas.openxmlformats.org/officeDocument/2006/relationships/slideLayout" Target="../slideLayouts/slideLayout122.xml"/><Relationship Id="rId4" Type="http://schemas.openxmlformats.org/officeDocument/2006/relationships/slideLayout" Target="../slideLayouts/slideLayout123.xml"/><Relationship Id="rId5" Type="http://schemas.openxmlformats.org/officeDocument/2006/relationships/slideLayout" Target="../slideLayouts/slideLayout124.xml"/><Relationship Id="rId6" Type="http://schemas.openxmlformats.org/officeDocument/2006/relationships/slideLayout" Target="../slideLayouts/slideLayout125.xml"/><Relationship Id="rId7" Type="http://schemas.openxmlformats.org/officeDocument/2006/relationships/slideLayout" Target="../slideLayouts/slideLayout126.xml"/><Relationship Id="rId8" Type="http://schemas.openxmlformats.org/officeDocument/2006/relationships/slideLayout" Target="../slideLayouts/slideLayout127.xml"/><Relationship Id="rId9" Type="http://schemas.openxmlformats.org/officeDocument/2006/relationships/slideLayout" Target="../slideLayouts/slideLayout128.xml"/><Relationship Id="rId10" Type="http://schemas.openxmlformats.org/officeDocument/2006/relationships/slideLayout" Target="../slideLayouts/slideLayout129.xml"/><Relationship Id="rId11" Type="http://schemas.openxmlformats.org/officeDocument/2006/relationships/slideLayout" Target="../slideLayouts/slideLayout130.xml"/><Relationship Id="rId12" Type="http://schemas.openxmlformats.org/officeDocument/2006/relationships/slideLayout" Target="../slideLayouts/slideLayout131.xml"/><Relationship Id="rId13" Type="http://schemas.openxmlformats.org/officeDocument/2006/relationships/slideLayout" Target="../slideLayouts/slideLayout132.xml"/>
</Relationships>
</file>

<file path=ppt/slideMasters/_rels/slideMaster12.xml.rels><?xml version="1.0" encoding="UTF-8"?>
<Relationships xmlns="http://schemas.openxmlformats.org/package/2006/relationships"><Relationship Id="rId1" Type="http://schemas.openxmlformats.org/officeDocument/2006/relationships/theme" Target="../theme/theme12.xml"/><Relationship Id="rId2" Type="http://schemas.openxmlformats.org/officeDocument/2006/relationships/slideLayout" Target="../slideLayouts/slideLayout133.xml"/><Relationship Id="rId3" Type="http://schemas.openxmlformats.org/officeDocument/2006/relationships/slideLayout" Target="../slideLayouts/slideLayout134.xml"/><Relationship Id="rId4" Type="http://schemas.openxmlformats.org/officeDocument/2006/relationships/slideLayout" Target="../slideLayouts/slideLayout135.xml"/><Relationship Id="rId5" Type="http://schemas.openxmlformats.org/officeDocument/2006/relationships/slideLayout" Target="../slideLayouts/slideLayout136.xml"/><Relationship Id="rId6" Type="http://schemas.openxmlformats.org/officeDocument/2006/relationships/slideLayout" Target="../slideLayouts/slideLayout137.xml"/><Relationship Id="rId7" Type="http://schemas.openxmlformats.org/officeDocument/2006/relationships/slideLayout" Target="../slideLayouts/slideLayout138.xml"/><Relationship Id="rId8" Type="http://schemas.openxmlformats.org/officeDocument/2006/relationships/slideLayout" Target="../slideLayouts/slideLayout139.xml"/><Relationship Id="rId9" Type="http://schemas.openxmlformats.org/officeDocument/2006/relationships/slideLayout" Target="../slideLayouts/slideLayout140.xml"/><Relationship Id="rId10" Type="http://schemas.openxmlformats.org/officeDocument/2006/relationships/slideLayout" Target="../slideLayouts/slideLayout141.xml"/><Relationship Id="rId11" Type="http://schemas.openxmlformats.org/officeDocument/2006/relationships/slideLayout" Target="../slideLayouts/slideLayout142.xml"/><Relationship Id="rId12" Type="http://schemas.openxmlformats.org/officeDocument/2006/relationships/slideLayout" Target="../slideLayouts/slideLayout143.xml"/><Relationship Id="rId13" Type="http://schemas.openxmlformats.org/officeDocument/2006/relationships/slideLayout" Target="../slideLayouts/slideLayout144.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 Id="rId9" Type="http://schemas.openxmlformats.org/officeDocument/2006/relationships/slideLayout" Target="../slideLayouts/slideLayout56.xml"/><Relationship Id="rId10" Type="http://schemas.openxmlformats.org/officeDocument/2006/relationships/slideLayout" Target="../slideLayouts/slideLayout57.xml"/><Relationship Id="rId11" Type="http://schemas.openxmlformats.org/officeDocument/2006/relationships/slideLayout" Target="../slideLayouts/slideLayout58.xml"/><Relationship Id="rId12" Type="http://schemas.openxmlformats.org/officeDocument/2006/relationships/slideLayout" Target="../slideLayouts/slideLayout59.xml"/><Relationship Id="rId13"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slideLayout" Target="../slideLayouts/slideLayout61.xml"/><Relationship Id="rId3" Type="http://schemas.openxmlformats.org/officeDocument/2006/relationships/slideLayout" Target="../slideLayouts/slideLayout62.xml"/><Relationship Id="rId4" Type="http://schemas.openxmlformats.org/officeDocument/2006/relationships/slideLayout" Target="../slideLayouts/slideLayout63.xml"/><Relationship Id="rId5" Type="http://schemas.openxmlformats.org/officeDocument/2006/relationships/slideLayout" Target="../slideLayouts/slideLayout64.xml"/><Relationship Id="rId6" Type="http://schemas.openxmlformats.org/officeDocument/2006/relationships/slideLayout" Target="../slideLayouts/slideLayout65.xml"/><Relationship Id="rId7" Type="http://schemas.openxmlformats.org/officeDocument/2006/relationships/slideLayout" Target="../slideLayouts/slideLayout66.xml"/><Relationship Id="rId8" Type="http://schemas.openxmlformats.org/officeDocument/2006/relationships/slideLayout" Target="../slideLayouts/slideLayout67.xml"/><Relationship Id="rId9" Type="http://schemas.openxmlformats.org/officeDocument/2006/relationships/slideLayout" Target="../slideLayouts/slideLayout68.xml"/><Relationship Id="rId10" Type="http://schemas.openxmlformats.org/officeDocument/2006/relationships/slideLayout" Target="../slideLayouts/slideLayout69.xml"/><Relationship Id="rId11" Type="http://schemas.openxmlformats.org/officeDocument/2006/relationships/slideLayout" Target="../slideLayouts/slideLayout70.xml"/><Relationship Id="rId12" Type="http://schemas.openxmlformats.org/officeDocument/2006/relationships/slideLayout" Target="../slideLayouts/slideLayout71.xml"/><Relationship Id="rId13"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slideLayout" Target="../slideLayouts/slideLayout73.xml"/><Relationship Id="rId3" Type="http://schemas.openxmlformats.org/officeDocument/2006/relationships/slideLayout" Target="../slideLayouts/slideLayout74.xml"/><Relationship Id="rId4" Type="http://schemas.openxmlformats.org/officeDocument/2006/relationships/slideLayout" Target="../slideLayouts/slideLayout75.xml"/><Relationship Id="rId5" Type="http://schemas.openxmlformats.org/officeDocument/2006/relationships/slideLayout" Target="../slideLayouts/slideLayout76.xml"/><Relationship Id="rId6" Type="http://schemas.openxmlformats.org/officeDocument/2006/relationships/slideLayout" Target="../slideLayouts/slideLayout77.xml"/><Relationship Id="rId7" Type="http://schemas.openxmlformats.org/officeDocument/2006/relationships/slideLayout" Target="../slideLayouts/slideLayout78.xml"/><Relationship Id="rId8" Type="http://schemas.openxmlformats.org/officeDocument/2006/relationships/slideLayout" Target="../slideLayouts/slideLayout79.xml"/><Relationship Id="rId9" Type="http://schemas.openxmlformats.org/officeDocument/2006/relationships/slideLayout" Target="../slideLayouts/slideLayout80.xml"/><Relationship Id="rId10" Type="http://schemas.openxmlformats.org/officeDocument/2006/relationships/slideLayout" Target="../slideLayouts/slideLayout81.xml"/><Relationship Id="rId11" Type="http://schemas.openxmlformats.org/officeDocument/2006/relationships/slideLayout" Target="../slideLayouts/slideLayout82.xml"/><Relationship Id="rId12" Type="http://schemas.openxmlformats.org/officeDocument/2006/relationships/slideLayout" Target="../slideLayouts/slideLayout83.xml"/><Relationship Id="rId13"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slideLayout" Target="../slideLayouts/slideLayout85.xml"/><Relationship Id="rId3" Type="http://schemas.openxmlformats.org/officeDocument/2006/relationships/slideLayout" Target="../slideLayouts/slideLayout86.xml"/><Relationship Id="rId4" Type="http://schemas.openxmlformats.org/officeDocument/2006/relationships/slideLayout" Target="../slideLayouts/slideLayout87.xml"/><Relationship Id="rId5" Type="http://schemas.openxmlformats.org/officeDocument/2006/relationships/slideLayout" Target="../slideLayouts/slideLayout88.xml"/><Relationship Id="rId6" Type="http://schemas.openxmlformats.org/officeDocument/2006/relationships/slideLayout" Target="../slideLayouts/slideLayout89.xml"/><Relationship Id="rId7" Type="http://schemas.openxmlformats.org/officeDocument/2006/relationships/slideLayout" Target="../slideLayouts/slideLayout90.xml"/><Relationship Id="rId8" Type="http://schemas.openxmlformats.org/officeDocument/2006/relationships/slideLayout" Target="../slideLayouts/slideLayout91.xml"/><Relationship Id="rId9" Type="http://schemas.openxmlformats.org/officeDocument/2006/relationships/slideLayout" Target="../slideLayouts/slideLayout92.xml"/><Relationship Id="rId10" Type="http://schemas.openxmlformats.org/officeDocument/2006/relationships/slideLayout" Target="../slideLayouts/slideLayout93.xml"/><Relationship Id="rId11" Type="http://schemas.openxmlformats.org/officeDocument/2006/relationships/slideLayout" Target="../slideLayouts/slideLayout94.xml"/><Relationship Id="rId12" Type="http://schemas.openxmlformats.org/officeDocument/2006/relationships/slideLayout" Target="../slideLayouts/slideLayout95.xml"/><Relationship Id="rId13" Type="http://schemas.openxmlformats.org/officeDocument/2006/relationships/slideLayout" Target="../slideLayouts/slideLayout96.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slideLayout" Target="../slideLayouts/slideLayout97.xml"/><Relationship Id="rId3" Type="http://schemas.openxmlformats.org/officeDocument/2006/relationships/slideLayout" Target="../slideLayouts/slideLayout98.xml"/><Relationship Id="rId4" Type="http://schemas.openxmlformats.org/officeDocument/2006/relationships/slideLayout" Target="../slideLayouts/slideLayout99.xml"/><Relationship Id="rId5" Type="http://schemas.openxmlformats.org/officeDocument/2006/relationships/slideLayout" Target="../slideLayouts/slideLayout100.xml"/><Relationship Id="rId6" Type="http://schemas.openxmlformats.org/officeDocument/2006/relationships/slideLayout" Target="../slideLayouts/slideLayout101.xml"/><Relationship Id="rId7" Type="http://schemas.openxmlformats.org/officeDocument/2006/relationships/slideLayout" Target="../slideLayouts/slideLayout102.xml"/><Relationship Id="rId8" Type="http://schemas.openxmlformats.org/officeDocument/2006/relationships/slideLayout" Target="../slideLayouts/slideLayout103.xml"/><Relationship Id="rId9" Type="http://schemas.openxmlformats.org/officeDocument/2006/relationships/slideLayout" Target="../slideLayouts/slideLayout104.xml"/><Relationship Id="rId10" Type="http://schemas.openxmlformats.org/officeDocument/2006/relationships/slideLayout" Target="../slideLayouts/slideLayout105.xml"/><Relationship Id="rId11" Type="http://schemas.openxmlformats.org/officeDocument/2006/relationships/slideLayout" Target="../slideLayouts/slideLayout106.xml"/><Relationship Id="rId12" Type="http://schemas.openxmlformats.org/officeDocument/2006/relationships/slideLayout" Target="../slideLayouts/slideLayout107.xml"/><Relationship Id="rId13" Type="http://schemas.openxmlformats.org/officeDocument/2006/relationships/slideLayout" Target="../slideLayouts/slideLayout10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838080" y="365040"/>
            <a:ext cx="10515600" cy="1325520"/>
          </a:xfrm>
          <a:prstGeom prst="rect">
            <a:avLst/>
          </a:prstGeom>
        </p:spPr>
        <p:txBody>
          <a:bodyPr anchor="ctr">
            <a:normAutofit/>
          </a:bodyPr>
          <a:p>
            <a:pPr>
              <a:lnSpc>
                <a:spcPct val="90000"/>
              </a:lnSpc>
            </a:pPr>
            <a:r>
              <a:rPr b="0" lang="el-GR" sz="4400" spc="-1" strike="noStrike">
                <a:solidFill>
                  <a:srgbClr val="000000"/>
                </a:solidFill>
                <a:latin typeface="Calibri Light"/>
              </a:rPr>
              <a:t>Στυλ κύριου τίτλου</a:t>
            </a:r>
            <a:endParaRPr b="0" lang="en-US" sz="4400" spc="-1" strike="noStrike">
              <a:latin typeface="Arial"/>
            </a:endParaRPr>
          </a:p>
        </p:txBody>
      </p:sp>
      <p:sp>
        <p:nvSpPr>
          <p:cNvPr id="1" name="PlaceHolder 2"/>
          <p:cNvSpPr>
            <a:spLocks noGrp="1"/>
          </p:cNvSpPr>
          <p:nvPr>
            <p:ph type="body"/>
          </p:nvPr>
        </p:nvSpPr>
        <p:spPr>
          <a:xfrm>
            <a:off x="838080" y="1825560"/>
            <a:ext cx="10515600" cy="4351320"/>
          </a:xfrm>
          <a:prstGeom prst="rect">
            <a:avLst/>
          </a:prstGeom>
        </p:spPr>
        <p:txBody>
          <a:bodyPr>
            <a:normAutofit/>
          </a:bodyPr>
          <a:p>
            <a:pPr marL="228600" indent="-228600">
              <a:lnSpc>
                <a:spcPct val="90000"/>
              </a:lnSpc>
              <a:spcBef>
                <a:spcPts val="1001"/>
              </a:spcBef>
              <a:buClr>
                <a:srgbClr val="000000"/>
              </a:buClr>
              <a:buSzPct val="45000"/>
              <a:buFont typeface="Wingdings" charset="2"/>
              <a:buChar char=""/>
            </a:pPr>
            <a:r>
              <a:rPr b="0" lang="el-GR" sz="2800" spc="-1" strike="noStrike">
                <a:solidFill>
                  <a:srgbClr val="000000"/>
                </a:solidFill>
                <a:latin typeface="Calibri"/>
              </a:rPr>
              <a:t>Στυλ υποδείγματος κειμένου</a:t>
            </a:r>
            <a:endParaRPr b="0" lang="en-US" sz="2800" spc="-1" strike="noStrike">
              <a:latin typeface="Arial"/>
            </a:endParaRPr>
          </a:p>
          <a:p>
            <a:pPr lvl="1" marL="685800" indent="-228600">
              <a:lnSpc>
                <a:spcPct val="90000"/>
              </a:lnSpc>
              <a:spcBef>
                <a:spcPts val="499"/>
              </a:spcBef>
              <a:buClr>
                <a:srgbClr val="000000"/>
              </a:buClr>
              <a:buSzPct val="75000"/>
              <a:buFont typeface="Symbol" charset="2"/>
              <a:buChar char=""/>
            </a:pPr>
            <a:r>
              <a:rPr b="0" lang="el-GR" sz="2400" spc="-1" strike="noStrike">
                <a:solidFill>
                  <a:srgbClr val="000000"/>
                </a:solidFill>
                <a:latin typeface="Calibri"/>
              </a:rPr>
              <a:t>Δεύτερου επιπέδου</a:t>
            </a:r>
            <a:endParaRPr b="0" lang="en-US" sz="2400" spc="-1" strike="noStrike">
              <a:latin typeface="Arial"/>
            </a:endParaRPr>
          </a:p>
          <a:p>
            <a:pPr lvl="2" marL="1143000" indent="-228600">
              <a:lnSpc>
                <a:spcPct val="90000"/>
              </a:lnSpc>
              <a:spcBef>
                <a:spcPts val="499"/>
              </a:spcBef>
              <a:buClr>
                <a:srgbClr val="000000"/>
              </a:buClr>
              <a:buSzPct val="45000"/>
              <a:buFont typeface="Wingdings" charset="2"/>
              <a:buChar char=""/>
            </a:pPr>
            <a:r>
              <a:rPr b="0" lang="el-GR" sz="2000" spc="-1" strike="noStrike">
                <a:solidFill>
                  <a:srgbClr val="000000"/>
                </a:solidFill>
                <a:latin typeface="Calibri"/>
              </a:rPr>
              <a:t>Τρίτου επιπέδου</a:t>
            </a:r>
            <a:endParaRPr b="0" lang="en-US" sz="2000" spc="-1" strike="noStrike">
              <a:latin typeface="Arial"/>
            </a:endParaRPr>
          </a:p>
          <a:p>
            <a:pPr lvl="3" marL="1600200" indent="-228600">
              <a:lnSpc>
                <a:spcPct val="90000"/>
              </a:lnSpc>
              <a:spcBef>
                <a:spcPts val="499"/>
              </a:spcBef>
              <a:buClr>
                <a:srgbClr val="000000"/>
              </a:buClr>
              <a:buSzPct val="75000"/>
              <a:buFont typeface="Symbol" charset="2"/>
              <a:buChar char=""/>
            </a:pPr>
            <a:r>
              <a:rPr b="0" lang="el-GR" sz="1800" spc="-1" strike="noStrike">
                <a:solidFill>
                  <a:srgbClr val="000000"/>
                </a:solidFill>
                <a:latin typeface="Calibri"/>
              </a:rPr>
              <a:t>Τέταρτου επιπέδου</a:t>
            </a:r>
            <a:endParaRPr b="0" lang="en-US" sz="1800" spc="-1" strike="noStrike">
              <a:latin typeface="Arial"/>
            </a:endParaRPr>
          </a:p>
          <a:p>
            <a:pPr lvl="4" marL="2057400" indent="-228600">
              <a:lnSpc>
                <a:spcPct val="90000"/>
              </a:lnSpc>
              <a:spcBef>
                <a:spcPts val="499"/>
              </a:spcBef>
              <a:buClr>
                <a:srgbClr val="000000"/>
              </a:buClr>
              <a:buSzPct val="45000"/>
              <a:buFont typeface="Wingdings" charset="2"/>
              <a:buChar char=""/>
            </a:pPr>
            <a:r>
              <a:rPr b="0" lang="el-GR" sz="1800" spc="-1" strike="noStrike">
                <a:solidFill>
                  <a:srgbClr val="000000"/>
                </a:solidFill>
                <a:latin typeface="Calibri"/>
              </a:rPr>
              <a:t>Πέμπτου επιπέδου</a:t>
            </a:r>
            <a:endParaRPr b="0" lang="en-US" sz="1800" spc="-1" strike="noStrike">
              <a:latin typeface="Arial"/>
            </a:endParaRPr>
          </a:p>
        </p:txBody>
      </p:sp>
      <p:sp>
        <p:nvSpPr>
          <p:cNvPr id="2" name="PlaceHolder 3"/>
          <p:cNvSpPr>
            <a:spLocks noGrp="1"/>
          </p:cNvSpPr>
          <p:nvPr>
            <p:ph type="dt"/>
          </p:nvPr>
        </p:nvSpPr>
        <p:spPr>
          <a:xfrm>
            <a:off x="838080" y="6356520"/>
            <a:ext cx="2743200" cy="365040"/>
          </a:xfrm>
          <a:prstGeom prst="rect">
            <a:avLst/>
          </a:prstGeom>
        </p:spPr>
        <p:txBody>
          <a:bodyPr anchor="ctr">
            <a:noAutofit/>
          </a:bodyPr>
          <a:p>
            <a:pPr>
              <a:lnSpc>
                <a:spcPct val="100000"/>
              </a:lnSpc>
            </a:pPr>
            <a:fld id="{656A2A9F-F74F-4654-AC48-19862B3548D0}" type="datetime">
              <a:rPr b="0" lang="el-GR" sz="1200" spc="-1" strike="noStrike">
                <a:solidFill>
                  <a:srgbClr val="898989"/>
                </a:solidFill>
                <a:latin typeface="Calibri"/>
              </a:rPr>
              <a:t>7/1/2020</a:t>
            </a:fld>
            <a:endParaRPr b="0" lang="en-US" sz="1200" spc="-1" strike="noStrike">
              <a:latin typeface="Times New Roman"/>
            </a:endParaRPr>
          </a:p>
        </p:txBody>
      </p:sp>
      <p:sp>
        <p:nvSpPr>
          <p:cNvPr id="3" name="PlaceHolder 4"/>
          <p:cNvSpPr>
            <a:spLocks noGrp="1"/>
          </p:cNvSpPr>
          <p:nvPr>
            <p:ph type="ftr"/>
          </p:nvPr>
        </p:nvSpPr>
        <p:spPr>
          <a:xfrm>
            <a:off x="4038480" y="6356520"/>
            <a:ext cx="4114800" cy="365040"/>
          </a:xfrm>
          <a:prstGeom prst="rect">
            <a:avLst/>
          </a:prstGeom>
        </p:spPr>
        <p:txBody>
          <a:bodyPr anchor="ctr" anchorCtr="1">
            <a:noAutofit/>
          </a:bodyPr>
          <a:p>
            <a:endParaRPr b="0" lang="en-US" sz="2400" spc="-1" strike="noStrike">
              <a:latin typeface="Times New Roman"/>
            </a:endParaRPr>
          </a:p>
        </p:txBody>
      </p:sp>
      <p:sp>
        <p:nvSpPr>
          <p:cNvPr id="4" name="PlaceHolder 5"/>
          <p:cNvSpPr>
            <a:spLocks noGrp="1"/>
          </p:cNvSpPr>
          <p:nvPr>
            <p:ph type="sldNum"/>
          </p:nvPr>
        </p:nvSpPr>
        <p:spPr>
          <a:xfrm>
            <a:off x="8610480" y="6356520"/>
            <a:ext cx="2743200" cy="365040"/>
          </a:xfrm>
          <a:prstGeom prst="rect">
            <a:avLst/>
          </a:prstGeom>
        </p:spPr>
        <p:txBody>
          <a:bodyPr anchor="ctr">
            <a:noAutofit/>
          </a:bodyPr>
          <a:p>
            <a:pPr algn="r">
              <a:lnSpc>
                <a:spcPct val="100000"/>
              </a:lnSpc>
            </a:pPr>
            <a:fld id="{676B3E7C-B5F0-496B-8AC7-281299620908}" type="slidenum">
              <a:rPr b="0" lang="el-GR" sz="1200" spc="-1" strike="noStrike">
                <a:solidFill>
                  <a:srgbClr val="898989"/>
                </a:solidFill>
                <a:latin typeface="Calibri"/>
              </a:rPr>
              <a:t>&lt;number&gt;</a:t>
            </a:fld>
            <a:endParaRPr b="0" lang="en-US"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73" name="PlaceHolder 1"/>
          <p:cNvSpPr>
            <a:spLocks noGrp="1"/>
          </p:cNvSpPr>
          <p:nvPr>
            <p:ph type="title"/>
          </p:nvPr>
        </p:nvSpPr>
        <p:spPr>
          <a:xfrm>
            <a:off x="839880" y="457200"/>
            <a:ext cx="3932280" cy="1600200"/>
          </a:xfrm>
          <a:prstGeom prst="rect">
            <a:avLst/>
          </a:prstGeom>
        </p:spPr>
        <p:txBody>
          <a:bodyPr anchor="b">
            <a:normAutofit/>
          </a:bodyPr>
          <a:p>
            <a:pPr>
              <a:lnSpc>
                <a:spcPct val="90000"/>
              </a:lnSpc>
            </a:pPr>
            <a:r>
              <a:rPr b="0" lang="el-GR" sz="3200" spc="-1" strike="noStrike">
                <a:solidFill>
                  <a:srgbClr val="000000"/>
                </a:solidFill>
                <a:latin typeface="Calibri Light"/>
              </a:rPr>
              <a:t>Στυλ κύριου τίτλου</a:t>
            </a:r>
            <a:endParaRPr b="0" lang="en-US" sz="3200" spc="-1" strike="noStrike">
              <a:latin typeface="Arial"/>
            </a:endParaRPr>
          </a:p>
        </p:txBody>
      </p:sp>
      <p:sp>
        <p:nvSpPr>
          <p:cNvPr id="374" name="PlaceHolder 2"/>
          <p:cNvSpPr>
            <a:spLocks noGrp="1"/>
          </p:cNvSpPr>
          <p:nvPr>
            <p:ph type="title"/>
          </p:nvPr>
        </p:nvSpPr>
        <p:spPr>
          <a:xfrm>
            <a:off x="5183280" y="987480"/>
            <a:ext cx="6172200" cy="4873680"/>
          </a:xfrm>
          <a:prstGeom prst="rect">
            <a:avLst/>
          </a:prstGeom>
        </p:spPr>
        <p:txBody>
          <a:bodyPr>
            <a:normAutofit/>
          </a:bodyPr>
          <a:p>
            <a:pPr algn="ctr"/>
            <a:endParaRPr b="0" lang="en-US" sz="4400" spc="-1" strike="noStrike">
              <a:latin typeface="Arial"/>
            </a:endParaRPr>
          </a:p>
        </p:txBody>
      </p:sp>
      <p:sp>
        <p:nvSpPr>
          <p:cNvPr id="375" name="PlaceHolder 3"/>
          <p:cNvSpPr>
            <a:spLocks noGrp="1"/>
          </p:cNvSpPr>
          <p:nvPr>
            <p:ph type="body"/>
          </p:nvPr>
        </p:nvSpPr>
        <p:spPr>
          <a:xfrm>
            <a:off x="839880" y="2057400"/>
            <a:ext cx="3932280" cy="3811680"/>
          </a:xfrm>
          <a:prstGeom prst="rect">
            <a:avLst/>
          </a:prstGeom>
        </p:spPr>
        <p:txBody>
          <a:bodyPr>
            <a:normAutofit/>
          </a:bodyPr>
          <a:p>
            <a:pPr marL="432000" indent="-324000">
              <a:lnSpc>
                <a:spcPct val="90000"/>
              </a:lnSpc>
              <a:spcBef>
                <a:spcPts val="1001"/>
              </a:spcBef>
              <a:buClr>
                <a:srgbClr val="000000"/>
              </a:buClr>
              <a:buSzPct val="45000"/>
              <a:buFont typeface="Wingdings" charset="2"/>
              <a:buChar char=""/>
            </a:pPr>
            <a:r>
              <a:rPr b="0" lang="el-GR" sz="1600" spc="-1" strike="noStrike">
                <a:solidFill>
                  <a:srgbClr val="000000"/>
                </a:solidFill>
                <a:latin typeface="Calibri"/>
              </a:rPr>
              <a:t>Στυλ υποδείγματος κειμένου</a:t>
            </a:r>
            <a:endParaRPr b="0" lang="en-US" sz="1600" spc="-1" strike="noStrike">
              <a:latin typeface="Arial"/>
            </a:endParaRPr>
          </a:p>
        </p:txBody>
      </p:sp>
      <p:sp>
        <p:nvSpPr>
          <p:cNvPr id="376" name="PlaceHolder 4"/>
          <p:cNvSpPr>
            <a:spLocks noGrp="1"/>
          </p:cNvSpPr>
          <p:nvPr>
            <p:ph type="dt"/>
          </p:nvPr>
        </p:nvSpPr>
        <p:spPr>
          <a:xfrm>
            <a:off x="838080" y="6356520"/>
            <a:ext cx="2743200" cy="365040"/>
          </a:xfrm>
          <a:prstGeom prst="rect">
            <a:avLst/>
          </a:prstGeom>
        </p:spPr>
        <p:txBody>
          <a:bodyPr anchor="ctr">
            <a:noAutofit/>
          </a:bodyPr>
          <a:p>
            <a:pPr>
              <a:lnSpc>
                <a:spcPct val="100000"/>
              </a:lnSpc>
            </a:pPr>
            <a:fld id="{10192558-DB38-4706-85A5-F2C249C4D4BA}" type="datetime">
              <a:rPr b="0" lang="el-GR" sz="1200" spc="-1" strike="noStrike">
                <a:solidFill>
                  <a:srgbClr val="898989"/>
                </a:solidFill>
                <a:latin typeface="Calibri"/>
              </a:rPr>
              <a:t>7/1/2020</a:t>
            </a:fld>
            <a:endParaRPr b="0" lang="en-US" sz="1200" spc="-1" strike="noStrike">
              <a:latin typeface="Times New Roman"/>
            </a:endParaRPr>
          </a:p>
        </p:txBody>
      </p:sp>
      <p:sp>
        <p:nvSpPr>
          <p:cNvPr id="377" name="PlaceHolder 5"/>
          <p:cNvSpPr>
            <a:spLocks noGrp="1"/>
          </p:cNvSpPr>
          <p:nvPr>
            <p:ph type="ftr"/>
          </p:nvPr>
        </p:nvSpPr>
        <p:spPr>
          <a:xfrm>
            <a:off x="4038480" y="6356520"/>
            <a:ext cx="4114800" cy="365040"/>
          </a:xfrm>
          <a:prstGeom prst="rect">
            <a:avLst/>
          </a:prstGeom>
        </p:spPr>
        <p:txBody>
          <a:bodyPr anchor="ctr" anchorCtr="1">
            <a:noAutofit/>
          </a:bodyPr>
          <a:p>
            <a:endParaRPr b="0" lang="en-US" sz="2400" spc="-1" strike="noStrike">
              <a:latin typeface="Times New Roman"/>
            </a:endParaRPr>
          </a:p>
        </p:txBody>
      </p:sp>
      <p:sp>
        <p:nvSpPr>
          <p:cNvPr id="378" name="PlaceHolder 6"/>
          <p:cNvSpPr>
            <a:spLocks noGrp="1"/>
          </p:cNvSpPr>
          <p:nvPr>
            <p:ph type="sldNum"/>
          </p:nvPr>
        </p:nvSpPr>
        <p:spPr>
          <a:xfrm>
            <a:off x="8610480" y="6356520"/>
            <a:ext cx="2743200" cy="365040"/>
          </a:xfrm>
          <a:prstGeom prst="rect">
            <a:avLst/>
          </a:prstGeom>
        </p:spPr>
        <p:txBody>
          <a:bodyPr anchor="ctr">
            <a:noAutofit/>
          </a:bodyPr>
          <a:p>
            <a:pPr algn="r">
              <a:lnSpc>
                <a:spcPct val="100000"/>
              </a:lnSpc>
            </a:pPr>
            <a:fld id="{B7842656-14A6-4876-9A28-0443C0643386}" type="slidenum">
              <a:rPr b="0" lang="el-GR" sz="1200" spc="-1" strike="noStrike">
                <a:solidFill>
                  <a:srgbClr val="898989"/>
                </a:solidFill>
                <a:latin typeface="Calibri"/>
              </a:rPr>
              <a:t>&lt;number&gt;</a:t>
            </a:fld>
            <a:endParaRPr b="0" lang="en-US"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Lst>
</p:sldMaster>
</file>

<file path=ppt/slideMasters/slideMaster1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5" name="PlaceHolder 1"/>
          <p:cNvSpPr>
            <a:spLocks noGrp="1"/>
          </p:cNvSpPr>
          <p:nvPr>
            <p:ph type="title"/>
          </p:nvPr>
        </p:nvSpPr>
        <p:spPr>
          <a:xfrm>
            <a:off x="838080" y="365040"/>
            <a:ext cx="10515600" cy="1325520"/>
          </a:xfrm>
          <a:prstGeom prst="rect">
            <a:avLst/>
          </a:prstGeom>
        </p:spPr>
        <p:txBody>
          <a:bodyPr anchor="ctr">
            <a:normAutofit/>
          </a:bodyPr>
          <a:p>
            <a:pPr>
              <a:lnSpc>
                <a:spcPct val="90000"/>
              </a:lnSpc>
            </a:pPr>
            <a:r>
              <a:rPr b="0" lang="el-GR" sz="4400" spc="-1" strike="noStrike">
                <a:solidFill>
                  <a:srgbClr val="000000"/>
                </a:solidFill>
                <a:latin typeface="Calibri Light"/>
              </a:rPr>
              <a:t>Στυλ κύριου τίτλου</a:t>
            </a:r>
            <a:endParaRPr b="0" lang="en-US" sz="4400" spc="-1" strike="noStrike">
              <a:latin typeface="Arial"/>
            </a:endParaRPr>
          </a:p>
        </p:txBody>
      </p:sp>
      <p:sp>
        <p:nvSpPr>
          <p:cNvPr id="416" name="PlaceHolder 2"/>
          <p:cNvSpPr>
            <a:spLocks noGrp="1"/>
          </p:cNvSpPr>
          <p:nvPr>
            <p:ph type="body"/>
          </p:nvPr>
        </p:nvSpPr>
        <p:spPr>
          <a:xfrm>
            <a:off x="838080" y="1825560"/>
            <a:ext cx="10515600" cy="4351320"/>
          </a:xfrm>
          <a:prstGeom prst="rect">
            <a:avLst/>
          </a:prstGeom>
        </p:spPr>
        <p:txBody>
          <a:bodyPr vert="vert">
            <a:normAutofit/>
          </a:bodyPr>
          <a:p>
            <a:pPr marL="228600" indent="-228600">
              <a:lnSpc>
                <a:spcPct val="90000"/>
              </a:lnSpc>
              <a:spcBef>
                <a:spcPts val="1001"/>
              </a:spcBef>
              <a:buClr>
                <a:srgbClr val="000000"/>
              </a:buClr>
              <a:buSzPct val="45000"/>
              <a:buFont typeface="Wingdings" charset="2"/>
              <a:buChar char=""/>
            </a:pPr>
            <a:r>
              <a:rPr b="0" lang="el-GR" sz="2800" spc="-1" strike="noStrike">
                <a:solidFill>
                  <a:srgbClr val="000000"/>
                </a:solidFill>
                <a:latin typeface="Calibri"/>
              </a:rPr>
              <a:t>Στυλ υποδείγματος κειμένου</a:t>
            </a:r>
            <a:endParaRPr b="0" lang="en-US" sz="2800" spc="-1" strike="noStrike">
              <a:latin typeface="Arial"/>
            </a:endParaRPr>
          </a:p>
          <a:p>
            <a:pPr lvl="1" marL="685800" indent="-228600">
              <a:lnSpc>
                <a:spcPct val="90000"/>
              </a:lnSpc>
              <a:spcBef>
                <a:spcPts val="499"/>
              </a:spcBef>
              <a:buClr>
                <a:srgbClr val="000000"/>
              </a:buClr>
              <a:buSzPct val="75000"/>
              <a:buFont typeface="Symbol" charset="2"/>
              <a:buChar char=""/>
            </a:pPr>
            <a:r>
              <a:rPr b="0" lang="el-GR" sz="2400" spc="-1" strike="noStrike">
                <a:solidFill>
                  <a:srgbClr val="000000"/>
                </a:solidFill>
                <a:latin typeface="Calibri"/>
              </a:rPr>
              <a:t>Δεύτερου επιπέδου</a:t>
            </a:r>
            <a:endParaRPr b="0" lang="en-US" sz="2400" spc="-1" strike="noStrike">
              <a:latin typeface="Arial"/>
            </a:endParaRPr>
          </a:p>
          <a:p>
            <a:pPr lvl="2" marL="1143000" indent="-228600">
              <a:lnSpc>
                <a:spcPct val="90000"/>
              </a:lnSpc>
              <a:spcBef>
                <a:spcPts val="499"/>
              </a:spcBef>
              <a:buClr>
                <a:srgbClr val="000000"/>
              </a:buClr>
              <a:buSzPct val="45000"/>
              <a:buFont typeface="Wingdings" charset="2"/>
              <a:buChar char=""/>
            </a:pPr>
            <a:r>
              <a:rPr b="0" lang="el-GR" sz="2000" spc="-1" strike="noStrike">
                <a:solidFill>
                  <a:srgbClr val="000000"/>
                </a:solidFill>
                <a:latin typeface="Calibri"/>
              </a:rPr>
              <a:t>Τρίτου επιπέδου</a:t>
            </a:r>
            <a:endParaRPr b="0" lang="en-US" sz="2000" spc="-1" strike="noStrike">
              <a:latin typeface="Arial"/>
            </a:endParaRPr>
          </a:p>
          <a:p>
            <a:pPr lvl="3" marL="1600200" indent="-228600">
              <a:lnSpc>
                <a:spcPct val="90000"/>
              </a:lnSpc>
              <a:spcBef>
                <a:spcPts val="499"/>
              </a:spcBef>
              <a:buClr>
                <a:srgbClr val="000000"/>
              </a:buClr>
              <a:buSzPct val="75000"/>
              <a:buFont typeface="Symbol" charset="2"/>
              <a:buChar char=""/>
            </a:pPr>
            <a:r>
              <a:rPr b="0" lang="el-GR" sz="1800" spc="-1" strike="noStrike">
                <a:solidFill>
                  <a:srgbClr val="000000"/>
                </a:solidFill>
                <a:latin typeface="Calibri"/>
              </a:rPr>
              <a:t>Τέταρτου επιπέδου</a:t>
            </a:r>
            <a:endParaRPr b="0" lang="en-US" sz="1800" spc="-1" strike="noStrike">
              <a:latin typeface="Arial"/>
            </a:endParaRPr>
          </a:p>
          <a:p>
            <a:pPr lvl="4" marL="2057400" indent="-228600">
              <a:lnSpc>
                <a:spcPct val="90000"/>
              </a:lnSpc>
              <a:spcBef>
                <a:spcPts val="499"/>
              </a:spcBef>
              <a:buClr>
                <a:srgbClr val="000000"/>
              </a:buClr>
              <a:buSzPct val="45000"/>
              <a:buFont typeface="Wingdings" charset="2"/>
              <a:buChar char=""/>
            </a:pPr>
            <a:r>
              <a:rPr b="0" lang="el-GR" sz="1800" spc="-1" strike="noStrike">
                <a:solidFill>
                  <a:srgbClr val="000000"/>
                </a:solidFill>
                <a:latin typeface="Calibri"/>
              </a:rPr>
              <a:t>Πέμπτου επιπέδου</a:t>
            </a:r>
            <a:endParaRPr b="0" lang="en-US" sz="1800" spc="-1" strike="noStrike">
              <a:latin typeface="Arial"/>
            </a:endParaRPr>
          </a:p>
        </p:txBody>
      </p:sp>
      <p:sp>
        <p:nvSpPr>
          <p:cNvPr id="417" name="PlaceHolder 3"/>
          <p:cNvSpPr>
            <a:spLocks noGrp="1"/>
          </p:cNvSpPr>
          <p:nvPr>
            <p:ph type="dt"/>
          </p:nvPr>
        </p:nvSpPr>
        <p:spPr>
          <a:xfrm>
            <a:off x="838080" y="6356520"/>
            <a:ext cx="2743200" cy="365040"/>
          </a:xfrm>
          <a:prstGeom prst="rect">
            <a:avLst/>
          </a:prstGeom>
        </p:spPr>
        <p:txBody>
          <a:bodyPr anchor="ctr">
            <a:noAutofit/>
          </a:bodyPr>
          <a:p>
            <a:pPr>
              <a:lnSpc>
                <a:spcPct val="100000"/>
              </a:lnSpc>
            </a:pPr>
            <a:fld id="{DCC50350-CF1C-465D-821F-0EA4A489E1E6}" type="datetime">
              <a:rPr b="0" lang="el-GR" sz="1200" spc="-1" strike="noStrike">
                <a:solidFill>
                  <a:srgbClr val="898989"/>
                </a:solidFill>
                <a:latin typeface="Calibri"/>
              </a:rPr>
              <a:t>7/1/2020</a:t>
            </a:fld>
            <a:endParaRPr b="0" lang="en-US" sz="1200" spc="-1" strike="noStrike">
              <a:latin typeface="Times New Roman"/>
            </a:endParaRPr>
          </a:p>
        </p:txBody>
      </p:sp>
      <p:sp>
        <p:nvSpPr>
          <p:cNvPr id="418" name="PlaceHolder 4"/>
          <p:cNvSpPr>
            <a:spLocks noGrp="1"/>
          </p:cNvSpPr>
          <p:nvPr>
            <p:ph type="ftr"/>
          </p:nvPr>
        </p:nvSpPr>
        <p:spPr>
          <a:xfrm>
            <a:off x="4038480" y="6356520"/>
            <a:ext cx="4114800" cy="365040"/>
          </a:xfrm>
          <a:prstGeom prst="rect">
            <a:avLst/>
          </a:prstGeom>
        </p:spPr>
        <p:txBody>
          <a:bodyPr anchor="ctr" anchorCtr="1">
            <a:noAutofit/>
          </a:bodyPr>
          <a:p>
            <a:endParaRPr b="0" lang="en-US" sz="2400" spc="-1" strike="noStrike">
              <a:latin typeface="Times New Roman"/>
            </a:endParaRPr>
          </a:p>
        </p:txBody>
      </p:sp>
      <p:sp>
        <p:nvSpPr>
          <p:cNvPr id="419" name="PlaceHolder 5"/>
          <p:cNvSpPr>
            <a:spLocks noGrp="1"/>
          </p:cNvSpPr>
          <p:nvPr>
            <p:ph type="sldNum"/>
          </p:nvPr>
        </p:nvSpPr>
        <p:spPr>
          <a:xfrm>
            <a:off x="8610480" y="6356520"/>
            <a:ext cx="2743200" cy="365040"/>
          </a:xfrm>
          <a:prstGeom prst="rect">
            <a:avLst/>
          </a:prstGeom>
        </p:spPr>
        <p:txBody>
          <a:bodyPr anchor="ctr">
            <a:noAutofit/>
          </a:bodyPr>
          <a:p>
            <a:pPr algn="r">
              <a:lnSpc>
                <a:spcPct val="100000"/>
              </a:lnSpc>
            </a:pPr>
            <a:fld id="{A6161D1A-999F-4831-B6E9-624D4010B817}" type="slidenum">
              <a:rPr b="0" lang="el-GR" sz="1200" spc="-1" strike="noStrike">
                <a:solidFill>
                  <a:srgbClr val="898989"/>
                </a:solidFill>
                <a:latin typeface="Calibri"/>
              </a:rPr>
              <a:t>&lt;number&gt;</a:t>
            </a:fld>
            <a:endParaRPr b="0" lang="en-US"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Lst>
</p:sldMaster>
</file>

<file path=ppt/slideMasters/slideMaster1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56" name="PlaceHolder 1"/>
          <p:cNvSpPr>
            <a:spLocks noGrp="1"/>
          </p:cNvSpPr>
          <p:nvPr>
            <p:ph type="title"/>
          </p:nvPr>
        </p:nvSpPr>
        <p:spPr>
          <a:xfrm>
            <a:off x="8724960" y="365040"/>
            <a:ext cx="2628720" cy="5811840"/>
          </a:xfrm>
          <a:prstGeom prst="rect">
            <a:avLst/>
          </a:prstGeom>
        </p:spPr>
        <p:txBody>
          <a:bodyPr anchor="ctr" vert="vert">
            <a:normAutofit/>
          </a:bodyPr>
          <a:p>
            <a:pPr>
              <a:lnSpc>
                <a:spcPct val="90000"/>
              </a:lnSpc>
            </a:pPr>
            <a:r>
              <a:rPr b="0" lang="el-GR" sz="4400" spc="-1" strike="noStrike">
                <a:solidFill>
                  <a:srgbClr val="000000"/>
                </a:solidFill>
                <a:latin typeface="Calibri Light"/>
              </a:rPr>
              <a:t>Στυλ κύριου τίτλου</a:t>
            </a:r>
            <a:endParaRPr b="0" lang="en-US" sz="4400" spc="-1" strike="noStrike">
              <a:latin typeface="Arial"/>
            </a:endParaRPr>
          </a:p>
        </p:txBody>
      </p:sp>
      <p:sp>
        <p:nvSpPr>
          <p:cNvPr id="457" name="PlaceHolder 2"/>
          <p:cNvSpPr>
            <a:spLocks noGrp="1"/>
          </p:cNvSpPr>
          <p:nvPr>
            <p:ph type="body"/>
          </p:nvPr>
        </p:nvSpPr>
        <p:spPr>
          <a:xfrm>
            <a:off x="838080" y="365040"/>
            <a:ext cx="7734240" cy="5811840"/>
          </a:xfrm>
          <a:prstGeom prst="rect">
            <a:avLst/>
          </a:prstGeom>
        </p:spPr>
        <p:txBody>
          <a:bodyPr vert="vert">
            <a:normAutofit/>
          </a:bodyPr>
          <a:p>
            <a:pPr marL="228600" indent="-228600">
              <a:lnSpc>
                <a:spcPct val="90000"/>
              </a:lnSpc>
              <a:spcBef>
                <a:spcPts val="1001"/>
              </a:spcBef>
              <a:buClr>
                <a:srgbClr val="000000"/>
              </a:buClr>
              <a:buSzPct val="45000"/>
              <a:buFont typeface="Wingdings" charset="2"/>
              <a:buChar char=""/>
            </a:pPr>
            <a:r>
              <a:rPr b="0" lang="el-GR" sz="2800" spc="-1" strike="noStrike">
                <a:solidFill>
                  <a:srgbClr val="000000"/>
                </a:solidFill>
                <a:latin typeface="Calibri"/>
              </a:rPr>
              <a:t>Στυλ υποδείγματος κειμένου</a:t>
            </a:r>
            <a:endParaRPr b="0" lang="en-US" sz="2800" spc="-1" strike="noStrike">
              <a:latin typeface="Arial"/>
            </a:endParaRPr>
          </a:p>
          <a:p>
            <a:pPr lvl="1" marL="685800" indent="-228600">
              <a:lnSpc>
                <a:spcPct val="90000"/>
              </a:lnSpc>
              <a:spcBef>
                <a:spcPts val="499"/>
              </a:spcBef>
              <a:buClr>
                <a:srgbClr val="000000"/>
              </a:buClr>
              <a:buSzPct val="75000"/>
              <a:buFont typeface="Symbol" charset="2"/>
              <a:buChar char=""/>
            </a:pPr>
            <a:r>
              <a:rPr b="0" lang="el-GR" sz="2400" spc="-1" strike="noStrike">
                <a:solidFill>
                  <a:srgbClr val="000000"/>
                </a:solidFill>
                <a:latin typeface="Calibri"/>
              </a:rPr>
              <a:t>Δεύτερου επιπέδου</a:t>
            </a:r>
            <a:endParaRPr b="0" lang="en-US" sz="2400" spc="-1" strike="noStrike">
              <a:latin typeface="Arial"/>
            </a:endParaRPr>
          </a:p>
          <a:p>
            <a:pPr lvl="2" marL="1143000" indent="-228600">
              <a:lnSpc>
                <a:spcPct val="90000"/>
              </a:lnSpc>
              <a:spcBef>
                <a:spcPts val="499"/>
              </a:spcBef>
              <a:buClr>
                <a:srgbClr val="000000"/>
              </a:buClr>
              <a:buSzPct val="45000"/>
              <a:buFont typeface="Wingdings" charset="2"/>
              <a:buChar char=""/>
            </a:pPr>
            <a:r>
              <a:rPr b="0" lang="el-GR" sz="2000" spc="-1" strike="noStrike">
                <a:solidFill>
                  <a:srgbClr val="000000"/>
                </a:solidFill>
                <a:latin typeface="Calibri"/>
              </a:rPr>
              <a:t>Τρίτου επιπέδου</a:t>
            </a:r>
            <a:endParaRPr b="0" lang="en-US" sz="2000" spc="-1" strike="noStrike">
              <a:latin typeface="Arial"/>
            </a:endParaRPr>
          </a:p>
          <a:p>
            <a:pPr lvl="3" marL="1600200" indent="-228600">
              <a:lnSpc>
                <a:spcPct val="90000"/>
              </a:lnSpc>
              <a:spcBef>
                <a:spcPts val="499"/>
              </a:spcBef>
              <a:buClr>
                <a:srgbClr val="000000"/>
              </a:buClr>
              <a:buSzPct val="75000"/>
              <a:buFont typeface="Symbol" charset="2"/>
              <a:buChar char=""/>
            </a:pPr>
            <a:r>
              <a:rPr b="0" lang="el-GR" sz="1800" spc="-1" strike="noStrike">
                <a:solidFill>
                  <a:srgbClr val="000000"/>
                </a:solidFill>
                <a:latin typeface="Calibri"/>
              </a:rPr>
              <a:t>Τέταρτου επιπέδου</a:t>
            </a:r>
            <a:endParaRPr b="0" lang="en-US" sz="1800" spc="-1" strike="noStrike">
              <a:latin typeface="Arial"/>
            </a:endParaRPr>
          </a:p>
          <a:p>
            <a:pPr lvl="4" marL="2057400" indent="-228600">
              <a:lnSpc>
                <a:spcPct val="90000"/>
              </a:lnSpc>
              <a:spcBef>
                <a:spcPts val="499"/>
              </a:spcBef>
              <a:buClr>
                <a:srgbClr val="000000"/>
              </a:buClr>
              <a:buSzPct val="45000"/>
              <a:buFont typeface="Wingdings" charset="2"/>
              <a:buChar char=""/>
            </a:pPr>
            <a:r>
              <a:rPr b="0" lang="el-GR" sz="1800" spc="-1" strike="noStrike">
                <a:solidFill>
                  <a:srgbClr val="000000"/>
                </a:solidFill>
                <a:latin typeface="Calibri"/>
              </a:rPr>
              <a:t>Πέμπτου επιπέδου</a:t>
            </a:r>
            <a:endParaRPr b="0" lang="en-US" sz="1800" spc="-1" strike="noStrike">
              <a:latin typeface="Arial"/>
            </a:endParaRPr>
          </a:p>
        </p:txBody>
      </p:sp>
      <p:sp>
        <p:nvSpPr>
          <p:cNvPr id="458" name="PlaceHolder 3"/>
          <p:cNvSpPr>
            <a:spLocks noGrp="1"/>
          </p:cNvSpPr>
          <p:nvPr>
            <p:ph type="dt"/>
          </p:nvPr>
        </p:nvSpPr>
        <p:spPr>
          <a:xfrm>
            <a:off x="838080" y="6356520"/>
            <a:ext cx="2743200" cy="365040"/>
          </a:xfrm>
          <a:prstGeom prst="rect">
            <a:avLst/>
          </a:prstGeom>
        </p:spPr>
        <p:txBody>
          <a:bodyPr anchor="ctr">
            <a:noAutofit/>
          </a:bodyPr>
          <a:p>
            <a:pPr>
              <a:lnSpc>
                <a:spcPct val="100000"/>
              </a:lnSpc>
            </a:pPr>
            <a:fld id="{2A15FAC0-7787-487F-B859-03F11BE50F90}" type="datetime">
              <a:rPr b="0" lang="el-GR" sz="1200" spc="-1" strike="noStrike">
                <a:solidFill>
                  <a:srgbClr val="898989"/>
                </a:solidFill>
                <a:latin typeface="Calibri"/>
              </a:rPr>
              <a:t>7/1/2020</a:t>
            </a:fld>
            <a:endParaRPr b="0" lang="en-US" sz="1200" spc="-1" strike="noStrike">
              <a:latin typeface="Times New Roman"/>
            </a:endParaRPr>
          </a:p>
        </p:txBody>
      </p:sp>
      <p:sp>
        <p:nvSpPr>
          <p:cNvPr id="459" name="PlaceHolder 4"/>
          <p:cNvSpPr>
            <a:spLocks noGrp="1"/>
          </p:cNvSpPr>
          <p:nvPr>
            <p:ph type="ftr"/>
          </p:nvPr>
        </p:nvSpPr>
        <p:spPr>
          <a:xfrm>
            <a:off x="4038480" y="6356520"/>
            <a:ext cx="4114800" cy="365040"/>
          </a:xfrm>
          <a:prstGeom prst="rect">
            <a:avLst/>
          </a:prstGeom>
        </p:spPr>
        <p:txBody>
          <a:bodyPr anchor="ctr" anchorCtr="1">
            <a:noAutofit/>
          </a:bodyPr>
          <a:p>
            <a:endParaRPr b="0" lang="en-US" sz="2400" spc="-1" strike="noStrike">
              <a:latin typeface="Times New Roman"/>
            </a:endParaRPr>
          </a:p>
        </p:txBody>
      </p:sp>
      <p:sp>
        <p:nvSpPr>
          <p:cNvPr id="460" name="PlaceHolder 5"/>
          <p:cNvSpPr>
            <a:spLocks noGrp="1"/>
          </p:cNvSpPr>
          <p:nvPr>
            <p:ph type="sldNum"/>
          </p:nvPr>
        </p:nvSpPr>
        <p:spPr>
          <a:xfrm>
            <a:off x="8610480" y="6356520"/>
            <a:ext cx="2743200" cy="365040"/>
          </a:xfrm>
          <a:prstGeom prst="rect">
            <a:avLst/>
          </a:prstGeom>
        </p:spPr>
        <p:txBody>
          <a:bodyPr anchor="ctr">
            <a:noAutofit/>
          </a:bodyPr>
          <a:p>
            <a:pPr algn="r">
              <a:lnSpc>
                <a:spcPct val="100000"/>
              </a:lnSpc>
            </a:pPr>
            <a:fld id="{C4AEDCE8-1C6F-4239-BEDC-17364151EB57}" type="slidenum">
              <a:rPr b="0" lang="el-GR" sz="1200" spc="-1" strike="noStrike">
                <a:solidFill>
                  <a:srgbClr val="898989"/>
                </a:solidFill>
                <a:latin typeface="Calibri"/>
              </a:rPr>
              <a:t>&lt;number&gt;</a:t>
            </a:fld>
            <a:endParaRPr b="0" lang="en-US"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1523880" y="1122480"/>
            <a:ext cx="9144000" cy="2387520"/>
          </a:xfrm>
          <a:prstGeom prst="rect">
            <a:avLst/>
          </a:prstGeom>
        </p:spPr>
        <p:txBody>
          <a:bodyPr anchor="b" anchorCtr="1">
            <a:normAutofit/>
          </a:bodyPr>
          <a:p>
            <a:pPr algn="ctr">
              <a:lnSpc>
                <a:spcPct val="90000"/>
              </a:lnSpc>
            </a:pPr>
            <a:r>
              <a:rPr b="0" lang="el-GR" sz="6000" spc="-1" strike="noStrike">
                <a:solidFill>
                  <a:srgbClr val="000000"/>
                </a:solidFill>
                <a:latin typeface="Calibri Light"/>
              </a:rPr>
              <a:t>Στυλ κύριου τίτλου</a:t>
            </a:r>
            <a:endParaRPr b="0" lang="en-US" sz="6000" spc="-1" strike="noStrike">
              <a:latin typeface="Arial"/>
            </a:endParaRPr>
          </a:p>
        </p:txBody>
      </p:sp>
      <p:sp>
        <p:nvSpPr>
          <p:cNvPr id="42" name="PlaceHolder 2"/>
          <p:cNvSpPr>
            <a:spLocks noGrp="1"/>
          </p:cNvSpPr>
          <p:nvPr>
            <p:ph type="dt"/>
          </p:nvPr>
        </p:nvSpPr>
        <p:spPr>
          <a:xfrm>
            <a:off x="838080" y="6356520"/>
            <a:ext cx="2743200" cy="365040"/>
          </a:xfrm>
          <a:prstGeom prst="rect">
            <a:avLst/>
          </a:prstGeom>
        </p:spPr>
        <p:txBody>
          <a:bodyPr anchor="ctr">
            <a:noAutofit/>
          </a:bodyPr>
          <a:p>
            <a:pPr>
              <a:lnSpc>
                <a:spcPct val="100000"/>
              </a:lnSpc>
            </a:pPr>
            <a:fld id="{CE4D7D66-CDBA-46CC-B84A-8CA44BB9674B}" type="datetime">
              <a:rPr b="0" lang="el-GR" sz="1200" spc="-1" strike="noStrike">
                <a:solidFill>
                  <a:srgbClr val="898989"/>
                </a:solidFill>
                <a:latin typeface="Calibri"/>
              </a:rPr>
              <a:t>7/1/2020</a:t>
            </a:fld>
            <a:endParaRPr b="0" lang="en-US" sz="1200" spc="-1" strike="noStrike">
              <a:latin typeface="Times New Roman"/>
            </a:endParaRPr>
          </a:p>
        </p:txBody>
      </p:sp>
      <p:sp>
        <p:nvSpPr>
          <p:cNvPr id="43" name="PlaceHolder 3"/>
          <p:cNvSpPr>
            <a:spLocks noGrp="1"/>
          </p:cNvSpPr>
          <p:nvPr>
            <p:ph type="ftr"/>
          </p:nvPr>
        </p:nvSpPr>
        <p:spPr>
          <a:xfrm>
            <a:off x="4038480" y="6356520"/>
            <a:ext cx="4114800" cy="365040"/>
          </a:xfrm>
          <a:prstGeom prst="rect">
            <a:avLst/>
          </a:prstGeom>
        </p:spPr>
        <p:txBody>
          <a:bodyPr anchor="ctr" anchorCtr="1">
            <a:noAutofit/>
          </a:bodyPr>
          <a:p>
            <a:endParaRPr b="0" lang="en-US" sz="2400" spc="-1" strike="noStrike">
              <a:latin typeface="Times New Roman"/>
            </a:endParaRPr>
          </a:p>
        </p:txBody>
      </p:sp>
      <p:sp>
        <p:nvSpPr>
          <p:cNvPr id="44" name="PlaceHolder 4"/>
          <p:cNvSpPr>
            <a:spLocks noGrp="1"/>
          </p:cNvSpPr>
          <p:nvPr>
            <p:ph type="sldNum"/>
          </p:nvPr>
        </p:nvSpPr>
        <p:spPr>
          <a:xfrm>
            <a:off x="8610480" y="6356520"/>
            <a:ext cx="2743200" cy="365040"/>
          </a:xfrm>
          <a:prstGeom prst="rect">
            <a:avLst/>
          </a:prstGeom>
        </p:spPr>
        <p:txBody>
          <a:bodyPr anchor="ctr">
            <a:noAutofit/>
          </a:bodyPr>
          <a:p>
            <a:pPr algn="r">
              <a:lnSpc>
                <a:spcPct val="100000"/>
              </a:lnSpc>
            </a:pPr>
            <a:fld id="{8CE8B864-7EF2-4A5E-BB73-09243D5E541C}" type="slidenum">
              <a:rPr b="0" lang="el-GR" sz="1200" spc="-1" strike="noStrike">
                <a:solidFill>
                  <a:srgbClr val="898989"/>
                </a:solidFill>
                <a:latin typeface="Calibri"/>
              </a:rPr>
              <a:t>&lt;number&gt;</a:t>
            </a:fld>
            <a:endParaRPr b="0" lang="en-US" sz="1200" spc="-1" strike="noStrike">
              <a:latin typeface="Times New Roman"/>
            </a:endParaRPr>
          </a:p>
        </p:txBody>
      </p:sp>
      <p:sp>
        <p:nvSpPr>
          <p:cNvPr id="45" name="PlaceHolder 5"/>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2" name="PlaceHolder 1"/>
          <p:cNvSpPr>
            <a:spLocks noGrp="1"/>
          </p:cNvSpPr>
          <p:nvPr>
            <p:ph type="title"/>
          </p:nvPr>
        </p:nvSpPr>
        <p:spPr>
          <a:xfrm>
            <a:off x="838080" y="365040"/>
            <a:ext cx="10515600" cy="1325520"/>
          </a:xfrm>
          <a:prstGeom prst="rect">
            <a:avLst/>
          </a:prstGeom>
        </p:spPr>
        <p:txBody>
          <a:bodyPr anchor="ctr">
            <a:normAutofit/>
          </a:bodyPr>
          <a:p>
            <a:pPr>
              <a:lnSpc>
                <a:spcPct val="90000"/>
              </a:lnSpc>
            </a:pPr>
            <a:r>
              <a:rPr b="0" lang="el-GR" sz="4400" spc="-1" strike="noStrike">
                <a:solidFill>
                  <a:srgbClr val="000000"/>
                </a:solidFill>
                <a:latin typeface="Calibri Light"/>
              </a:rPr>
              <a:t>Στυλ κύριου τίτλου</a:t>
            </a:r>
            <a:endParaRPr b="0" lang="en-US" sz="4400" spc="-1" strike="noStrike">
              <a:latin typeface="Arial"/>
            </a:endParaRPr>
          </a:p>
        </p:txBody>
      </p:sp>
      <p:sp>
        <p:nvSpPr>
          <p:cNvPr id="83" name="PlaceHolder 2"/>
          <p:cNvSpPr>
            <a:spLocks noGrp="1"/>
          </p:cNvSpPr>
          <p:nvPr>
            <p:ph type="title"/>
          </p:nvPr>
        </p:nvSpPr>
        <p:spPr>
          <a:xfrm>
            <a:off x="838080" y="1825560"/>
            <a:ext cx="10515600" cy="4351320"/>
          </a:xfrm>
          <a:prstGeom prst="rect">
            <a:avLst/>
          </a:prstGeom>
        </p:spPr>
        <p:txBody>
          <a:bodyPr>
            <a:normAutofit/>
          </a:bodyPr>
          <a:p>
            <a:pPr marL="228600" indent="-228600">
              <a:lnSpc>
                <a:spcPct val="90000"/>
              </a:lnSpc>
              <a:spcBef>
                <a:spcPts val="1001"/>
              </a:spcBef>
              <a:buClr>
                <a:srgbClr val="000000"/>
              </a:buClr>
              <a:buFont typeface="Arial"/>
              <a:buChar char="•"/>
            </a:pPr>
            <a:r>
              <a:rPr b="0" lang="el-GR" sz="2800" spc="-1" strike="noStrike">
                <a:solidFill>
                  <a:srgbClr val="000000"/>
                </a:solidFill>
                <a:latin typeface="Calibri"/>
              </a:rPr>
              <a:t>Στυλ υποδείγματος κειμένου</a:t>
            </a:r>
            <a:br/>
            <a:r>
              <a:rPr b="0" lang="el-GR" sz="2400" spc="-1" strike="noStrike">
                <a:solidFill>
                  <a:srgbClr val="000000"/>
                </a:solidFill>
                <a:latin typeface="Calibri"/>
              </a:rPr>
              <a:t>Δεύτερου επιπέδου</a:t>
            </a:r>
            <a:br/>
            <a:r>
              <a:rPr b="0" lang="el-GR" sz="2000" spc="-1" strike="noStrike">
                <a:solidFill>
                  <a:srgbClr val="000000"/>
                </a:solidFill>
                <a:latin typeface="Calibri"/>
              </a:rPr>
              <a:t>Τρίτου επιπέδου</a:t>
            </a:r>
            <a:br/>
            <a:r>
              <a:rPr b="0" lang="el-GR" sz="1800" spc="-1" strike="noStrike">
                <a:solidFill>
                  <a:srgbClr val="000000"/>
                </a:solidFill>
                <a:latin typeface="Calibri"/>
              </a:rPr>
              <a:t>Τέταρτου επιπέδου</a:t>
            </a:r>
            <a:br/>
            <a:r>
              <a:rPr b="0" lang="el-GR" sz="1800" spc="-1" strike="noStrike">
                <a:solidFill>
                  <a:srgbClr val="000000"/>
                </a:solidFill>
                <a:latin typeface="Calibri"/>
              </a:rPr>
              <a:t>Πέμπτου επιπέδου</a:t>
            </a:r>
            <a:endParaRPr b="0" lang="en-US" sz="1800" spc="-1" strike="noStrike">
              <a:latin typeface="Arial"/>
            </a:endParaRPr>
          </a:p>
        </p:txBody>
      </p:sp>
      <p:sp>
        <p:nvSpPr>
          <p:cNvPr id="84" name="PlaceHolder 3"/>
          <p:cNvSpPr>
            <a:spLocks noGrp="1"/>
          </p:cNvSpPr>
          <p:nvPr>
            <p:ph type="dt"/>
          </p:nvPr>
        </p:nvSpPr>
        <p:spPr>
          <a:xfrm>
            <a:off x="838080" y="6356520"/>
            <a:ext cx="2743200" cy="365040"/>
          </a:xfrm>
          <a:prstGeom prst="rect">
            <a:avLst/>
          </a:prstGeom>
        </p:spPr>
        <p:txBody>
          <a:bodyPr anchor="ctr">
            <a:noAutofit/>
          </a:bodyPr>
          <a:p>
            <a:pPr>
              <a:lnSpc>
                <a:spcPct val="100000"/>
              </a:lnSpc>
            </a:pPr>
            <a:fld id="{7C624DEA-22D2-433E-977A-D43F12C7B47D}" type="datetime">
              <a:rPr b="0" lang="el-GR" sz="1200" spc="-1" strike="noStrike">
                <a:solidFill>
                  <a:srgbClr val="898989"/>
                </a:solidFill>
                <a:latin typeface="Calibri"/>
              </a:rPr>
              <a:t>7/1/2020</a:t>
            </a:fld>
            <a:endParaRPr b="0" lang="en-US" sz="1200" spc="-1" strike="noStrike">
              <a:latin typeface="Times New Roman"/>
            </a:endParaRPr>
          </a:p>
        </p:txBody>
      </p:sp>
      <p:sp>
        <p:nvSpPr>
          <p:cNvPr id="85" name="PlaceHolder 4"/>
          <p:cNvSpPr>
            <a:spLocks noGrp="1"/>
          </p:cNvSpPr>
          <p:nvPr>
            <p:ph type="ftr"/>
          </p:nvPr>
        </p:nvSpPr>
        <p:spPr>
          <a:xfrm>
            <a:off x="4038480" y="6356520"/>
            <a:ext cx="4114800" cy="365040"/>
          </a:xfrm>
          <a:prstGeom prst="rect">
            <a:avLst/>
          </a:prstGeom>
        </p:spPr>
        <p:txBody>
          <a:bodyPr anchor="ctr" anchorCtr="1">
            <a:noAutofit/>
          </a:bodyPr>
          <a:p>
            <a:endParaRPr b="0" lang="en-US" sz="2400" spc="-1" strike="noStrike">
              <a:latin typeface="Times New Roman"/>
            </a:endParaRPr>
          </a:p>
        </p:txBody>
      </p:sp>
      <p:sp>
        <p:nvSpPr>
          <p:cNvPr id="86" name="PlaceHolder 5"/>
          <p:cNvSpPr>
            <a:spLocks noGrp="1"/>
          </p:cNvSpPr>
          <p:nvPr>
            <p:ph type="sldNum"/>
          </p:nvPr>
        </p:nvSpPr>
        <p:spPr>
          <a:xfrm>
            <a:off x="8610480" y="6356520"/>
            <a:ext cx="2743200" cy="365040"/>
          </a:xfrm>
          <a:prstGeom prst="rect">
            <a:avLst/>
          </a:prstGeom>
        </p:spPr>
        <p:txBody>
          <a:bodyPr anchor="ctr">
            <a:noAutofit/>
          </a:bodyPr>
          <a:p>
            <a:pPr algn="r">
              <a:lnSpc>
                <a:spcPct val="100000"/>
              </a:lnSpc>
            </a:pPr>
            <a:fld id="{F37E4092-77FF-4DA3-8743-988AE0BF68BD}" type="slidenum">
              <a:rPr b="0" lang="el-GR" sz="1200" spc="-1" strike="noStrike">
                <a:solidFill>
                  <a:srgbClr val="898989"/>
                </a:solidFill>
                <a:latin typeface="Calibri"/>
              </a:rPr>
              <a:t>&lt;number&gt;</a:t>
            </a:fld>
            <a:endParaRPr b="0" lang="en-US" sz="1200" spc="-1" strike="noStrike">
              <a:latin typeface="Times New Roman"/>
            </a:endParaRPr>
          </a:p>
        </p:txBody>
      </p:sp>
      <p:sp>
        <p:nvSpPr>
          <p:cNvPr id="87" name="PlaceHolder 6"/>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4" name="PlaceHolder 1"/>
          <p:cNvSpPr>
            <a:spLocks noGrp="1"/>
          </p:cNvSpPr>
          <p:nvPr>
            <p:ph type="title"/>
          </p:nvPr>
        </p:nvSpPr>
        <p:spPr>
          <a:xfrm>
            <a:off x="831960" y="1709640"/>
            <a:ext cx="10515600" cy="2852640"/>
          </a:xfrm>
          <a:prstGeom prst="rect">
            <a:avLst/>
          </a:prstGeom>
        </p:spPr>
        <p:txBody>
          <a:bodyPr anchor="b">
            <a:normAutofit/>
          </a:bodyPr>
          <a:p>
            <a:pPr>
              <a:lnSpc>
                <a:spcPct val="90000"/>
              </a:lnSpc>
            </a:pPr>
            <a:r>
              <a:rPr b="0" lang="el-GR" sz="6000" spc="-1" strike="noStrike">
                <a:solidFill>
                  <a:srgbClr val="000000"/>
                </a:solidFill>
                <a:latin typeface="Calibri Light"/>
              </a:rPr>
              <a:t>Στυλ κύριου τίτλου</a:t>
            </a:r>
            <a:endParaRPr b="0" lang="en-US" sz="6000" spc="-1" strike="noStrike">
              <a:latin typeface="Arial"/>
            </a:endParaRPr>
          </a:p>
        </p:txBody>
      </p:sp>
      <p:sp>
        <p:nvSpPr>
          <p:cNvPr id="125" name="PlaceHolder 2"/>
          <p:cNvSpPr>
            <a:spLocks noGrp="1"/>
          </p:cNvSpPr>
          <p:nvPr>
            <p:ph type="body"/>
          </p:nvPr>
        </p:nvSpPr>
        <p:spPr>
          <a:xfrm>
            <a:off x="831960" y="4589640"/>
            <a:ext cx="10515600" cy="1500120"/>
          </a:xfrm>
          <a:prstGeom prst="rect">
            <a:avLst/>
          </a:prstGeom>
        </p:spPr>
        <p:txBody>
          <a:bodyPr>
            <a:normAutofit/>
          </a:bodyPr>
          <a:p>
            <a:pPr marL="432000" indent="-324000">
              <a:lnSpc>
                <a:spcPct val="90000"/>
              </a:lnSpc>
              <a:spcBef>
                <a:spcPts val="1001"/>
              </a:spcBef>
              <a:buClr>
                <a:srgbClr val="000000"/>
              </a:buClr>
              <a:buSzPct val="45000"/>
              <a:buFont typeface="Wingdings" charset="2"/>
              <a:buChar char=""/>
            </a:pPr>
            <a:r>
              <a:rPr b="0" lang="el-GR" sz="2400" spc="-1" strike="noStrike">
                <a:solidFill>
                  <a:srgbClr val="898989"/>
                </a:solidFill>
                <a:latin typeface="Calibri"/>
              </a:rPr>
              <a:t>Στυλ υποδείγματος κειμένου</a:t>
            </a:r>
            <a:endParaRPr b="0" lang="en-US" sz="2400" spc="-1" strike="noStrike">
              <a:latin typeface="Arial"/>
            </a:endParaRPr>
          </a:p>
        </p:txBody>
      </p:sp>
      <p:sp>
        <p:nvSpPr>
          <p:cNvPr id="126" name="PlaceHolder 3"/>
          <p:cNvSpPr>
            <a:spLocks noGrp="1"/>
          </p:cNvSpPr>
          <p:nvPr>
            <p:ph type="dt"/>
          </p:nvPr>
        </p:nvSpPr>
        <p:spPr>
          <a:xfrm>
            <a:off x="838080" y="6356520"/>
            <a:ext cx="2743200" cy="365040"/>
          </a:xfrm>
          <a:prstGeom prst="rect">
            <a:avLst/>
          </a:prstGeom>
        </p:spPr>
        <p:txBody>
          <a:bodyPr anchor="ctr">
            <a:noAutofit/>
          </a:bodyPr>
          <a:p>
            <a:pPr>
              <a:lnSpc>
                <a:spcPct val="100000"/>
              </a:lnSpc>
            </a:pPr>
            <a:fld id="{AAAEFBEA-F280-48B7-BF6D-81DCF01B044F}" type="datetime">
              <a:rPr b="0" lang="el-GR" sz="1200" spc="-1" strike="noStrike">
                <a:solidFill>
                  <a:srgbClr val="898989"/>
                </a:solidFill>
                <a:latin typeface="Calibri"/>
              </a:rPr>
              <a:t>7/1/2020</a:t>
            </a:fld>
            <a:endParaRPr b="0" lang="en-US" sz="1200" spc="-1" strike="noStrike">
              <a:latin typeface="Times New Roman"/>
            </a:endParaRPr>
          </a:p>
        </p:txBody>
      </p:sp>
      <p:sp>
        <p:nvSpPr>
          <p:cNvPr id="127" name="PlaceHolder 4"/>
          <p:cNvSpPr>
            <a:spLocks noGrp="1"/>
          </p:cNvSpPr>
          <p:nvPr>
            <p:ph type="ftr"/>
          </p:nvPr>
        </p:nvSpPr>
        <p:spPr>
          <a:xfrm>
            <a:off x="4038480" y="6356520"/>
            <a:ext cx="4114800" cy="365040"/>
          </a:xfrm>
          <a:prstGeom prst="rect">
            <a:avLst/>
          </a:prstGeom>
        </p:spPr>
        <p:txBody>
          <a:bodyPr anchor="ctr" anchorCtr="1">
            <a:noAutofit/>
          </a:bodyPr>
          <a:p>
            <a:endParaRPr b="0" lang="en-US" sz="2400" spc="-1" strike="noStrike">
              <a:latin typeface="Times New Roman"/>
            </a:endParaRPr>
          </a:p>
        </p:txBody>
      </p:sp>
      <p:sp>
        <p:nvSpPr>
          <p:cNvPr id="128" name="PlaceHolder 5"/>
          <p:cNvSpPr>
            <a:spLocks noGrp="1"/>
          </p:cNvSpPr>
          <p:nvPr>
            <p:ph type="sldNum"/>
          </p:nvPr>
        </p:nvSpPr>
        <p:spPr>
          <a:xfrm>
            <a:off x="8610480" y="6356520"/>
            <a:ext cx="2743200" cy="365040"/>
          </a:xfrm>
          <a:prstGeom prst="rect">
            <a:avLst/>
          </a:prstGeom>
        </p:spPr>
        <p:txBody>
          <a:bodyPr anchor="ctr">
            <a:noAutofit/>
          </a:bodyPr>
          <a:p>
            <a:pPr algn="r">
              <a:lnSpc>
                <a:spcPct val="100000"/>
              </a:lnSpc>
            </a:pPr>
            <a:fld id="{102F46AC-898B-4189-98B8-AB77BF02B137}" type="slidenum">
              <a:rPr b="0" lang="el-GR" sz="1200" spc="-1" strike="noStrike">
                <a:solidFill>
                  <a:srgbClr val="898989"/>
                </a:solidFill>
                <a:latin typeface="Calibri"/>
              </a:rPr>
              <a:t>&lt;number&gt;</a:t>
            </a:fld>
            <a:endParaRPr b="0" lang="en-US"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5" name="PlaceHolder 1"/>
          <p:cNvSpPr>
            <a:spLocks noGrp="1"/>
          </p:cNvSpPr>
          <p:nvPr>
            <p:ph type="title"/>
          </p:nvPr>
        </p:nvSpPr>
        <p:spPr>
          <a:xfrm>
            <a:off x="838080" y="365040"/>
            <a:ext cx="10515600" cy="1325520"/>
          </a:xfrm>
          <a:prstGeom prst="rect">
            <a:avLst/>
          </a:prstGeom>
        </p:spPr>
        <p:txBody>
          <a:bodyPr anchor="ctr">
            <a:normAutofit/>
          </a:bodyPr>
          <a:p>
            <a:pPr>
              <a:lnSpc>
                <a:spcPct val="90000"/>
              </a:lnSpc>
            </a:pPr>
            <a:r>
              <a:rPr b="0" lang="el-GR" sz="4400" spc="-1" strike="noStrike">
                <a:solidFill>
                  <a:srgbClr val="000000"/>
                </a:solidFill>
                <a:latin typeface="Calibri Light"/>
              </a:rPr>
              <a:t>Στυλ κύριου τίτλου</a:t>
            </a:r>
            <a:endParaRPr b="0" lang="en-US" sz="4400" spc="-1" strike="noStrike">
              <a:latin typeface="Arial"/>
            </a:endParaRPr>
          </a:p>
        </p:txBody>
      </p:sp>
      <p:sp>
        <p:nvSpPr>
          <p:cNvPr id="166" name="PlaceHolder 2"/>
          <p:cNvSpPr>
            <a:spLocks noGrp="1"/>
          </p:cNvSpPr>
          <p:nvPr>
            <p:ph type="title"/>
          </p:nvPr>
        </p:nvSpPr>
        <p:spPr>
          <a:xfrm>
            <a:off x="838080" y="1825560"/>
            <a:ext cx="5181480" cy="4351320"/>
          </a:xfrm>
          <a:prstGeom prst="rect">
            <a:avLst/>
          </a:prstGeom>
        </p:spPr>
        <p:txBody>
          <a:bodyPr>
            <a:normAutofit/>
          </a:bodyPr>
          <a:p>
            <a:pPr marL="228600" indent="-228600">
              <a:lnSpc>
                <a:spcPct val="90000"/>
              </a:lnSpc>
              <a:spcBef>
                <a:spcPts val="1001"/>
              </a:spcBef>
              <a:buClr>
                <a:srgbClr val="000000"/>
              </a:buClr>
              <a:buFont typeface="Arial"/>
              <a:buChar char="•"/>
            </a:pPr>
            <a:r>
              <a:rPr b="0" lang="el-GR" sz="2800" spc="-1" strike="noStrike">
                <a:solidFill>
                  <a:srgbClr val="000000"/>
                </a:solidFill>
                <a:latin typeface="Calibri"/>
              </a:rPr>
              <a:t>Στυλ υποδείγματος κειμένου</a:t>
            </a:r>
            <a:br/>
            <a:r>
              <a:rPr b="0" lang="el-GR" sz="2400" spc="-1" strike="noStrike">
                <a:solidFill>
                  <a:srgbClr val="000000"/>
                </a:solidFill>
                <a:latin typeface="Calibri"/>
              </a:rPr>
              <a:t>Δεύτερου επιπέδου</a:t>
            </a:r>
            <a:br/>
            <a:r>
              <a:rPr b="0" lang="el-GR" sz="2000" spc="-1" strike="noStrike">
                <a:solidFill>
                  <a:srgbClr val="000000"/>
                </a:solidFill>
                <a:latin typeface="Calibri"/>
              </a:rPr>
              <a:t>Τρίτου επιπέδου</a:t>
            </a:r>
            <a:br/>
            <a:r>
              <a:rPr b="0" lang="el-GR" sz="1800" spc="-1" strike="noStrike">
                <a:solidFill>
                  <a:srgbClr val="000000"/>
                </a:solidFill>
                <a:latin typeface="Calibri"/>
              </a:rPr>
              <a:t>Τέταρτου επιπέδου</a:t>
            </a:r>
            <a:br/>
            <a:r>
              <a:rPr b="0" lang="el-GR" sz="1800" spc="-1" strike="noStrike">
                <a:solidFill>
                  <a:srgbClr val="000000"/>
                </a:solidFill>
                <a:latin typeface="Calibri"/>
              </a:rPr>
              <a:t>Πέμπτου επιπέδου</a:t>
            </a:r>
            <a:endParaRPr b="0" lang="en-US" sz="1800" spc="-1" strike="noStrike">
              <a:latin typeface="Arial"/>
            </a:endParaRPr>
          </a:p>
        </p:txBody>
      </p:sp>
      <p:sp>
        <p:nvSpPr>
          <p:cNvPr id="167" name="PlaceHolder 3"/>
          <p:cNvSpPr>
            <a:spLocks noGrp="1"/>
          </p:cNvSpPr>
          <p:nvPr>
            <p:ph type="title"/>
          </p:nvPr>
        </p:nvSpPr>
        <p:spPr>
          <a:xfrm>
            <a:off x="6172200" y="1825560"/>
            <a:ext cx="5181480" cy="4351320"/>
          </a:xfrm>
          <a:prstGeom prst="rect">
            <a:avLst/>
          </a:prstGeom>
        </p:spPr>
        <p:txBody>
          <a:bodyPr>
            <a:normAutofit/>
          </a:bodyPr>
          <a:p>
            <a:pPr marL="228600" indent="-228600">
              <a:lnSpc>
                <a:spcPct val="90000"/>
              </a:lnSpc>
              <a:spcBef>
                <a:spcPts val="1001"/>
              </a:spcBef>
              <a:buClr>
                <a:srgbClr val="000000"/>
              </a:buClr>
              <a:buFont typeface="Arial"/>
              <a:buChar char="•"/>
            </a:pPr>
            <a:r>
              <a:rPr b="0" lang="el-GR" sz="2800" spc="-1" strike="noStrike">
                <a:solidFill>
                  <a:srgbClr val="000000"/>
                </a:solidFill>
                <a:latin typeface="Calibri"/>
              </a:rPr>
              <a:t>Στυλ υποδείγματος κειμένου</a:t>
            </a:r>
            <a:br/>
            <a:r>
              <a:rPr b="0" lang="el-GR" sz="2400" spc="-1" strike="noStrike">
                <a:solidFill>
                  <a:srgbClr val="000000"/>
                </a:solidFill>
                <a:latin typeface="Calibri"/>
              </a:rPr>
              <a:t>Δεύτερου επιπέδου</a:t>
            </a:r>
            <a:br/>
            <a:r>
              <a:rPr b="0" lang="el-GR" sz="2000" spc="-1" strike="noStrike">
                <a:solidFill>
                  <a:srgbClr val="000000"/>
                </a:solidFill>
                <a:latin typeface="Calibri"/>
              </a:rPr>
              <a:t>Τρίτου επιπέδου</a:t>
            </a:r>
            <a:br/>
            <a:r>
              <a:rPr b="0" lang="el-GR" sz="1800" spc="-1" strike="noStrike">
                <a:solidFill>
                  <a:srgbClr val="000000"/>
                </a:solidFill>
                <a:latin typeface="Calibri"/>
              </a:rPr>
              <a:t>Τέταρτου επιπέδου</a:t>
            </a:r>
            <a:br/>
            <a:r>
              <a:rPr b="0" lang="el-GR" sz="1800" spc="-1" strike="noStrike">
                <a:solidFill>
                  <a:srgbClr val="000000"/>
                </a:solidFill>
                <a:latin typeface="Calibri"/>
              </a:rPr>
              <a:t>Πέμπτου επιπέδου</a:t>
            </a:r>
            <a:endParaRPr b="0" lang="en-US" sz="1800" spc="-1" strike="noStrike">
              <a:latin typeface="Arial"/>
            </a:endParaRPr>
          </a:p>
        </p:txBody>
      </p:sp>
      <p:sp>
        <p:nvSpPr>
          <p:cNvPr id="168" name="PlaceHolder 4"/>
          <p:cNvSpPr>
            <a:spLocks noGrp="1"/>
          </p:cNvSpPr>
          <p:nvPr>
            <p:ph type="dt"/>
          </p:nvPr>
        </p:nvSpPr>
        <p:spPr>
          <a:xfrm>
            <a:off x="838080" y="6356520"/>
            <a:ext cx="2743200" cy="365040"/>
          </a:xfrm>
          <a:prstGeom prst="rect">
            <a:avLst/>
          </a:prstGeom>
        </p:spPr>
        <p:txBody>
          <a:bodyPr anchor="ctr">
            <a:noAutofit/>
          </a:bodyPr>
          <a:p>
            <a:pPr>
              <a:lnSpc>
                <a:spcPct val="100000"/>
              </a:lnSpc>
            </a:pPr>
            <a:fld id="{77338165-22FC-4850-A0EB-54F26D0EBD22}" type="datetime">
              <a:rPr b="0" lang="el-GR" sz="1200" spc="-1" strike="noStrike">
                <a:solidFill>
                  <a:srgbClr val="898989"/>
                </a:solidFill>
                <a:latin typeface="Calibri"/>
              </a:rPr>
              <a:t>7/1/2020</a:t>
            </a:fld>
            <a:endParaRPr b="0" lang="en-US" sz="1200" spc="-1" strike="noStrike">
              <a:latin typeface="Times New Roman"/>
            </a:endParaRPr>
          </a:p>
        </p:txBody>
      </p:sp>
      <p:sp>
        <p:nvSpPr>
          <p:cNvPr id="169" name="PlaceHolder 5"/>
          <p:cNvSpPr>
            <a:spLocks noGrp="1"/>
          </p:cNvSpPr>
          <p:nvPr>
            <p:ph type="ftr"/>
          </p:nvPr>
        </p:nvSpPr>
        <p:spPr>
          <a:xfrm>
            <a:off x="4038480" y="6356520"/>
            <a:ext cx="4114800" cy="365040"/>
          </a:xfrm>
          <a:prstGeom prst="rect">
            <a:avLst/>
          </a:prstGeom>
        </p:spPr>
        <p:txBody>
          <a:bodyPr anchor="ctr" anchorCtr="1">
            <a:noAutofit/>
          </a:bodyPr>
          <a:p>
            <a:endParaRPr b="0" lang="en-US" sz="2400" spc="-1" strike="noStrike">
              <a:latin typeface="Times New Roman"/>
            </a:endParaRPr>
          </a:p>
        </p:txBody>
      </p:sp>
      <p:sp>
        <p:nvSpPr>
          <p:cNvPr id="170" name="PlaceHolder 6"/>
          <p:cNvSpPr>
            <a:spLocks noGrp="1"/>
          </p:cNvSpPr>
          <p:nvPr>
            <p:ph type="sldNum"/>
          </p:nvPr>
        </p:nvSpPr>
        <p:spPr>
          <a:xfrm>
            <a:off x="8610480" y="6356520"/>
            <a:ext cx="2743200" cy="365040"/>
          </a:xfrm>
          <a:prstGeom prst="rect">
            <a:avLst/>
          </a:prstGeom>
        </p:spPr>
        <p:txBody>
          <a:bodyPr anchor="ctr">
            <a:noAutofit/>
          </a:bodyPr>
          <a:p>
            <a:pPr algn="r">
              <a:lnSpc>
                <a:spcPct val="100000"/>
              </a:lnSpc>
            </a:pPr>
            <a:fld id="{E7D2667E-4946-4EC1-BBBB-DB2F430217AC}" type="slidenum">
              <a:rPr b="0" lang="el-GR" sz="1200" spc="-1" strike="noStrike">
                <a:solidFill>
                  <a:srgbClr val="898989"/>
                </a:solidFill>
                <a:latin typeface="Calibri"/>
              </a:rPr>
              <a:t>&lt;number&gt;</a:t>
            </a:fld>
            <a:endParaRPr b="0" lang="en-US" sz="1200" spc="-1" strike="noStrike">
              <a:latin typeface="Times New Roman"/>
            </a:endParaRPr>
          </a:p>
        </p:txBody>
      </p:sp>
      <p:sp>
        <p:nvSpPr>
          <p:cNvPr id="171" name="PlaceHolder 7"/>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08" name="PlaceHolder 1"/>
          <p:cNvSpPr>
            <a:spLocks noGrp="1"/>
          </p:cNvSpPr>
          <p:nvPr>
            <p:ph type="title"/>
          </p:nvPr>
        </p:nvSpPr>
        <p:spPr>
          <a:xfrm>
            <a:off x="839880" y="365040"/>
            <a:ext cx="10515600" cy="1325520"/>
          </a:xfrm>
          <a:prstGeom prst="rect">
            <a:avLst/>
          </a:prstGeom>
        </p:spPr>
        <p:txBody>
          <a:bodyPr anchor="ctr">
            <a:normAutofit/>
          </a:bodyPr>
          <a:p>
            <a:pPr>
              <a:lnSpc>
                <a:spcPct val="90000"/>
              </a:lnSpc>
            </a:pPr>
            <a:r>
              <a:rPr b="0" lang="el-GR" sz="4400" spc="-1" strike="noStrike">
                <a:solidFill>
                  <a:srgbClr val="000000"/>
                </a:solidFill>
                <a:latin typeface="Calibri Light"/>
              </a:rPr>
              <a:t>Στυλ κύριου τίτλου</a:t>
            </a:r>
            <a:endParaRPr b="0" lang="en-US" sz="4400" spc="-1" strike="noStrike">
              <a:latin typeface="Arial"/>
            </a:endParaRPr>
          </a:p>
        </p:txBody>
      </p:sp>
      <p:sp>
        <p:nvSpPr>
          <p:cNvPr id="209" name="PlaceHolder 2"/>
          <p:cNvSpPr>
            <a:spLocks noGrp="1"/>
          </p:cNvSpPr>
          <p:nvPr>
            <p:ph type="body"/>
          </p:nvPr>
        </p:nvSpPr>
        <p:spPr>
          <a:xfrm>
            <a:off x="839880" y="1681200"/>
            <a:ext cx="5157720" cy="824040"/>
          </a:xfrm>
          <a:prstGeom prst="rect">
            <a:avLst/>
          </a:prstGeom>
        </p:spPr>
        <p:txBody>
          <a:bodyPr anchor="b">
            <a:normAutofit/>
          </a:bodyPr>
          <a:p>
            <a:pPr marL="432000" indent="-324000">
              <a:lnSpc>
                <a:spcPct val="90000"/>
              </a:lnSpc>
              <a:spcBef>
                <a:spcPts val="1001"/>
              </a:spcBef>
              <a:buClr>
                <a:srgbClr val="000000"/>
              </a:buClr>
              <a:buSzPct val="45000"/>
              <a:buFont typeface="Wingdings" charset="2"/>
              <a:buChar char=""/>
            </a:pPr>
            <a:r>
              <a:rPr b="1" lang="el-GR" sz="2400" spc="-1" strike="noStrike">
                <a:solidFill>
                  <a:srgbClr val="000000"/>
                </a:solidFill>
                <a:latin typeface="Calibri"/>
              </a:rPr>
              <a:t>Στυλ υποδείγματος κειμένου</a:t>
            </a:r>
            <a:endParaRPr b="0" lang="en-US" sz="2400" spc="-1" strike="noStrike">
              <a:latin typeface="Arial"/>
            </a:endParaRPr>
          </a:p>
        </p:txBody>
      </p:sp>
      <p:sp>
        <p:nvSpPr>
          <p:cNvPr id="210" name="PlaceHolder 3"/>
          <p:cNvSpPr>
            <a:spLocks noGrp="1"/>
          </p:cNvSpPr>
          <p:nvPr>
            <p:ph type="title"/>
          </p:nvPr>
        </p:nvSpPr>
        <p:spPr>
          <a:xfrm>
            <a:off x="839880" y="2505240"/>
            <a:ext cx="5157720" cy="3684600"/>
          </a:xfrm>
          <a:prstGeom prst="rect">
            <a:avLst/>
          </a:prstGeom>
        </p:spPr>
        <p:txBody>
          <a:bodyPr>
            <a:normAutofit/>
          </a:bodyPr>
          <a:p>
            <a:pPr marL="228600" indent="-228600">
              <a:lnSpc>
                <a:spcPct val="90000"/>
              </a:lnSpc>
              <a:spcBef>
                <a:spcPts val="1001"/>
              </a:spcBef>
              <a:buClr>
                <a:srgbClr val="000000"/>
              </a:buClr>
              <a:buFont typeface="Arial"/>
              <a:buChar char="•"/>
            </a:pPr>
            <a:r>
              <a:rPr b="0" lang="el-GR" sz="2800" spc="-1" strike="noStrike">
                <a:solidFill>
                  <a:srgbClr val="000000"/>
                </a:solidFill>
                <a:latin typeface="Calibri"/>
              </a:rPr>
              <a:t>Στυλ υποδείγματος κειμένου</a:t>
            </a:r>
            <a:br/>
            <a:r>
              <a:rPr b="0" lang="el-GR" sz="2400" spc="-1" strike="noStrike">
                <a:solidFill>
                  <a:srgbClr val="000000"/>
                </a:solidFill>
                <a:latin typeface="Calibri"/>
              </a:rPr>
              <a:t>Δεύτερου επιπέδου</a:t>
            </a:r>
            <a:br/>
            <a:r>
              <a:rPr b="0" lang="el-GR" sz="2000" spc="-1" strike="noStrike">
                <a:solidFill>
                  <a:srgbClr val="000000"/>
                </a:solidFill>
                <a:latin typeface="Calibri"/>
              </a:rPr>
              <a:t>Τρίτου επιπέδου</a:t>
            </a:r>
            <a:br/>
            <a:r>
              <a:rPr b="0" lang="el-GR" sz="1800" spc="-1" strike="noStrike">
                <a:solidFill>
                  <a:srgbClr val="000000"/>
                </a:solidFill>
                <a:latin typeface="Calibri"/>
              </a:rPr>
              <a:t>Τέταρτου επιπέδου</a:t>
            </a:r>
            <a:br/>
            <a:r>
              <a:rPr b="0" lang="el-GR" sz="1800" spc="-1" strike="noStrike">
                <a:solidFill>
                  <a:srgbClr val="000000"/>
                </a:solidFill>
                <a:latin typeface="Calibri"/>
              </a:rPr>
              <a:t>Πέμπτου επιπέδου</a:t>
            </a:r>
            <a:endParaRPr b="0" lang="en-US" sz="1800" spc="-1" strike="noStrike">
              <a:latin typeface="Arial"/>
            </a:endParaRPr>
          </a:p>
        </p:txBody>
      </p:sp>
      <p:sp>
        <p:nvSpPr>
          <p:cNvPr id="211" name="PlaceHolder 4"/>
          <p:cNvSpPr>
            <a:spLocks noGrp="1"/>
          </p:cNvSpPr>
          <p:nvPr>
            <p:ph type="body"/>
          </p:nvPr>
        </p:nvSpPr>
        <p:spPr>
          <a:xfrm>
            <a:off x="6172200" y="1681200"/>
            <a:ext cx="5183280" cy="824040"/>
          </a:xfrm>
          <a:prstGeom prst="rect">
            <a:avLst/>
          </a:prstGeom>
        </p:spPr>
        <p:txBody>
          <a:bodyPr anchor="b">
            <a:normAutofit/>
          </a:bodyPr>
          <a:p>
            <a:pPr>
              <a:lnSpc>
                <a:spcPct val="90000"/>
              </a:lnSpc>
              <a:spcBef>
                <a:spcPts val="1001"/>
              </a:spcBef>
            </a:pPr>
            <a:r>
              <a:rPr b="1" lang="el-GR" sz="2400" spc="-1" strike="noStrike">
                <a:solidFill>
                  <a:srgbClr val="000000"/>
                </a:solidFill>
                <a:latin typeface="Calibri"/>
              </a:rPr>
              <a:t>Στυλ υποδείγματος κειμένου</a:t>
            </a:r>
            <a:endParaRPr b="0" lang="en-US" sz="2400" spc="-1" strike="noStrike">
              <a:latin typeface="Arial"/>
            </a:endParaRPr>
          </a:p>
        </p:txBody>
      </p:sp>
      <p:sp>
        <p:nvSpPr>
          <p:cNvPr id="212" name="PlaceHolder 5"/>
          <p:cNvSpPr>
            <a:spLocks noGrp="1"/>
          </p:cNvSpPr>
          <p:nvPr>
            <p:ph type="title"/>
          </p:nvPr>
        </p:nvSpPr>
        <p:spPr>
          <a:xfrm>
            <a:off x="6172200" y="2505240"/>
            <a:ext cx="5183280" cy="3684600"/>
          </a:xfrm>
          <a:prstGeom prst="rect">
            <a:avLst/>
          </a:prstGeom>
        </p:spPr>
        <p:txBody>
          <a:bodyPr>
            <a:normAutofit/>
          </a:bodyPr>
          <a:p>
            <a:pPr marL="228600" indent="-228600">
              <a:lnSpc>
                <a:spcPct val="90000"/>
              </a:lnSpc>
              <a:spcBef>
                <a:spcPts val="1001"/>
              </a:spcBef>
              <a:buClr>
                <a:srgbClr val="000000"/>
              </a:buClr>
              <a:buFont typeface="Arial"/>
              <a:buChar char="•"/>
            </a:pPr>
            <a:r>
              <a:rPr b="0" lang="el-GR" sz="2800" spc="-1" strike="noStrike">
                <a:solidFill>
                  <a:srgbClr val="000000"/>
                </a:solidFill>
                <a:latin typeface="Calibri"/>
              </a:rPr>
              <a:t>Στυλ υποδείγματος κειμένου</a:t>
            </a:r>
            <a:br/>
            <a:r>
              <a:rPr b="0" lang="el-GR" sz="2400" spc="-1" strike="noStrike">
                <a:solidFill>
                  <a:srgbClr val="000000"/>
                </a:solidFill>
                <a:latin typeface="Calibri"/>
              </a:rPr>
              <a:t>Δεύτερου επιπέδου</a:t>
            </a:r>
            <a:br/>
            <a:r>
              <a:rPr b="0" lang="el-GR" sz="2000" spc="-1" strike="noStrike">
                <a:solidFill>
                  <a:srgbClr val="000000"/>
                </a:solidFill>
                <a:latin typeface="Calibri"/>
              </a:rPr>
              <a:t>Τρίτου επιπέδου</a:t>
            </a:r>
            <a:br/>
            <a:r>
              <a:rPr b="0" lang="el-GR" sz="1800" spc="-1" strike="noStrike">
                <a:solidFill>
                  <a:srgbClr val="000000"/>
                </a:solidFill>
                <a:latin typeface="Calibri"/>
              </a:rPr>
              <a:t>Τέταρτου επιπέδου</a:t>
            </a:r>
            <a:br/>
            <a:r>
              <a:rPr b="0" lang="el-GR" sz="1800" spc="-1" strike="noStrike">
                <a:solidFill>
                  <a:srgbClr val="000000"/>
                </a:solidFill>
                <a:latin typeface="Calibri"/>
              </a:rPr>
              <a:t>Πέμπτου επιπέδου</a:t>
            </a:r>
            <a:endParaRPr b="0" lang="en-US" sz="1800" spc="-1" strike="noStrike">
              <a:latin typeface="Arial"/>
            </a:endParaRPr>
          </a:p>
        </p:txBody>
      </p:sp>
      <p:sp>
        <p:nvSpPr>
          <p:cNvPr id="213" name="PlaceHolder 6"/>
          <p:cNvSpPr>
            <a:spLocks noGrp="1"/>
          </p:cNvSpPr>
          <p:nvPr>
            <p:ph type="dt"/>
          </p:nvPr>
        </p:nvSpPr>
        <p:spPr>
          <a:xfrm>
            <a:off x="838080" y="6356520"/>
            <a:ext cx="2743200" cy="365040"/>
          </a:xfrm>
          <a:prstGeom prst="rect">
            <a:avLst/>
          </a:prstGeom>
        </p:spPr>
        <p:txBody>
          <a:bodyPr anchor="ctr">
            <a:noAutofit/>
          </a:bodyPr>
          <a:p>
            <a:pPr>
              <a:lnSpc>
                <a:spcPct val="100000"/>
              </a:lnSpc>
            </a:pPr>
            <a:fld id="{977BA68E-656B-4DDA-957A-BD5A0047D5EB}" type="datetime">
              <a:rPr b="0" lang="el-GR" sz="1200" spc="-1" strike="noStrike">
                <a:solidFill>
                  <a:srgbClr val="898989"/>
                </a:solidFill>
                <a:latin typeface="Calibri"/>
              </a:rPr>
              <a:t>7/1/2020</a:t>
            </a:fld>
            <a:endParaRPr b="0" lang="en-US" sz="1200" spc="-1" strike="noStrike">
              <a:latin typeface="Times New Roman"/>
            </a:endParaRPr>
          </a:p>
        </p:txBody>
      </p:sp>
      <p:sp>
        <p:nvSpPr>
          <p:cNvPr id="214" name="PlaceHolder 7"/>
          <p:cNvSpPr>
            <a:spLocks noGrp="1"/>
          </p:cNvSpPr>
          <p:nvPr>
            <p:ph type="ftr"/>
          </p:nvPr>
        </p:nvSpPr>
        <p:spPr>
          <a:xfrm>
            <a:off x="4038480" y="6356520"/>
            <a:ext cx="4114800" cy="365040"/>
          </a:xfrm>
          <a:prstGeom prst="rect">
            <a:avLst/>
          </a:prstGeom>
        </p:spPr>
        <p:txBody>
          <a:bodyPr anchor="ctr" anchorCtr="1">
            <a:noAutofit/>
          </a:bodyPr>
          <a:p>
            <a:endParaRPr b="0" lang="en-US" sz="2400" spc="-1" strike="noStrike">
              <a:latin typeface="Times New Roman"/>
            </a:endParaRPr>
          </a:p>
        </p:txBody>
      </p:sp>
      <p:sp>
        <p:nvSpPr>
          <p:cNvPr id="215" name="PlaceHolder 8"/>
          <p:cNvSpPr>
            <a:spLocks noGrp="1"/>
          </p:cNvSpPr>
          <p:nvPr>
            <p:ph type="sldNum"/>
          </p:nvPr>
        </p:nvSpPr>
        <p:spPr>
          <a:xfrm>
            <a:off x="8610480" y="6356520"/>
            <a:ext cx="2743200" cy="365040"/>
          </a:xfrm>
          <a:prstGeom prst="rect">
            <a:avLst/>
          </a:prstGeom>
        </p:spPr>
        <p:txBody>
          <a:bodyPr anchor="ctr">
            <a:noAutofit/>
          </a:bodyPr>
          <a:p>
            <a:pPr algn="r">
              <a:lnSpc>
                <a:spcPct val="100000"/>
              </a:lnSpc>
            </a:pPr>
            <a:fld id="{F360FA57-8B1D-4A1C-A0D9-233147E2BAFA}" type="slidenum">
              <a:rPr b="0" lang="el-GR" sz="1200" spc="-1" strike="noStrike">
                <a:solidFill>
                  <a:srgbClr val="898989"/>
                </a:solidFill>
                <a:latin typeface="Calibri"/>
              </a:rPr>
              <a:t>&lt;number&gt;</a:t>
            </a:fld>
            <a:endParaRPr b="0" lang="en-US"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52" name="PlaceHolder 1"/>
          <p:cNvSpPr>
            <a:spLocks noGrp="1"/>
          </p:cNvSpPr>
          <p:nvPr>
            <p:ph type="title"/>
          </p:nvPr>
        </p:nvSpPr>
        <p:spPr>
          <a:xfrm>
            <a:off x="838080" y="365040"/>
            <a:ext cx="10515600" cy="1325520"/>
          </a:xfrm>
          <a:prstGeom prst="rect">
            <a:avLst/>
          </a:prstGeom>
        </p:spPr>
        <p:txBody>
          <a:bodyPr anchor="ctr">
            <a:normAutofit/>
          </a:bodyPr>
          <a:p>
            <a:pPr>
              <a:lnSpc>
                <a:spcPct val="90000"/>
              </a:lnSpc>
            </a:pPr>
            <a:r>
              <a:rPr b="0" lang="el-GR" sz="4400" spc="-1" strike="noStrike">
                <a:solidFill>
                  <a:srgbClr val="000000"/>
                </a:solidFill>
                <a:latin typeface="Calibri Light"/>
              </a:rPr>
              <a:t>Στυλ κύριου τίτλου</a:t>
            </a:r>
            <a:endParaRPr b="0" lang="en-US" sz="4400" spc="-1" strike="noStrike">
              <a:latin typeface="Arial"/>
            </a:endParaRPr>
          </a:p>
        </p:txBody>
      </p:sp>
      <p:sp>
        <p:nvSpPr>
          <p:cNvPr id="253" name="PlaceHolder 2"/>
          <p:cNvSpPr>
            <a:spLocks noGrp="1"/>
          </p:cNvSpPr>
          <p:nvPr>
            <p:ph type="dt"/>
          </p:nvPr>
        </p:nvSpPr>
        <p:spPr>
          <a:xfrm>
            <a:off x="838080" y="6356520"/>
            <a:ext cx="2743200" cy="365040"/>
          </a:xfrm>
          <a:prstGeom prst="rect">
            <a:avLst/>
          </a:prstGeom>
        </p:spPr>
        <p:txBody>
          <a:bodyPr anchor="ctr">
            <a:noAutofit/>
          </a:bodyPr>
          <a:p>
            <a:pPr>
              <a:lnSpc>
                <a:spcPct val="100000"/>
              </a:lnSpc>
            </a:pPr>
            <a:fld id="{48B50ABB-60CC-4FC0-8892-59196BE241B4}" type="datetime">
              <a:rPr b="0" lang="el-GR" sz="1200" spc="-1" strike="noStrike">
                <a:solidFill>
                  <a:srgbClr val="898989"/>
                </a:solidFill>
                <a:latin typeface="Calibri"/>
              </a:rPr>
              <a:t>7/1/2020</a:t>
            </a:fld>
            <a:endParaRPr b="0" lang="en-US" sz="1200" spc="-1" strike="noStrike">
              <a:latin typeface="Times New Roman"/>
            </a:endParaRPr>
          </a:p>
        </p:txBody>
      </p:sp>
      <p:sp>
        <p:nvSpPr>
          <p:cNvPr id="254" name="PlaceHolder 3"/>
          <p:cNvSpPr>
            <a:spLocks noGrp="1"/>
          </p:cNvSpPr>
          <p:nvPr>
            <p:ph type="ftr"/>
          </p:nvPr>
        </p:nvSpPr>
        <p:spPr>
          <a:xfrm>
            <a:off x="4038480" y="6356520"/>
            <a:ext cx="4114800" cy="365040"/>
          </a:xfrm>
          <a:prstGeom prst="rect">
            <a:avLst/>
          </a:prstGeom>
        </p:spPr>
        <p:txBody>
          <a:bodyPr anchor="ctr" anchorCtr="1">
            <a:noAutofit/>
          </a:bodyPr>
          <a:p>
            <a:endParaRPr b="0" lang="en-US" sz="2400" spc="-1" strike="noStrike">
              <a:latin typeface="Times New Roman"/>
            </a:endParaRPr>
          </a:p>
        </p:txBody>
      </p:sp>
      <p:sp>
        <p:nvSpPr>
          <p:cNvPr id="255" name="PlaceHolder 4"/>
          <p:cNvSpPr>
            <a:spLocks noGrp="1"/>
          </p:cNvSpPr>
          <p:nvPr>
            <p:ph type="sldNum"/>
          </p:nvPr>
        </p:nvSpPr>
        <p:spPr>
          <a:xfrm>
            <a:off x="8610480" y="6356520"/>
            <a:ext cx="2743200" cy="365040"/>
          </a:xfrm>
          <a:prstGeom prst="rect">
            <a:avLst/>
          </a:prstGeom>
        </p:spPr>
        <p:txBody>
          <a:bodyPr anchor="ctr">
            <a:noAutofit/>
          </a:bodyPr>
          <a:p>
            <a:pPr algn="r">
              <a:lnSpc>
                <a:spcPct val="100000"/>
              </a:lnSpc>
            </a:pPr>
            <a:fld id="{B06B5451-8984-49B1-B613-401F5D4F637D}" type="slidenum">
              <a:rPr b="0" lang="el-GR" sz="1200" spc="-1" strike="noStrike">
                <a:solidFill>
                  <a:srgbClr val="898989"/>
                </a:solidFill>
                <a:latin typeface="Calibri"/>
              </a:rPr>
              <a:t>&lt;number&gt;</a:t>
            </a:fld>
            <a:endParaRPr b="0" lang="en-US"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92" name="PlaceHolder 1"/>
          <p:cNvSpPr>
            <a:spLocks noGrp="1"/>
          </p:cNvSpPr>
          <p:nvPr>
            <p:ph type="dt"/>
          </p:nvPr>
        </p:nvSpPr>
        <p:spPr>
          <a:xfrm>
            <a:off x="838080" y="6356520"/>
            <a:ext cx="2743200" cy="365040"/>
          </a:xfrm>
          <a:prstGeom prst="rect">
            <a:avLst/>
          </a:prstGeom>
        </p:spPr>
        <p:txBody>
          <a:bodyPr anchor="ctr">
            <a:noAutofit/>
          </a:bodyPr>
          <a:p>
            <a:pPr>
              <a:lnSpc>
                <a:spcPct val="100000"/>
              </a:lnSpc>
            </a:pPr>
            <a:fld id="{28213B0F-0A93-45CB-8970-34E16254DD85}" type="datetime">
              <a:rPr b="0" lang="el-GR" sz="1200" spc="-1" strike="noStrike">
                <a:solidFill>
                  <a:srgbClr val="898989"/>
                </a:solidFill>
                <a:latin typeface="Calibri"/>
              </a:rPr>
              <a:t>7/1/2020</a:t>
            </a:fld>
            <a:endParaRPr b="0" lang="en-US" sz="1200" spc="-1" strike="noStrike">
              <a:latin typeface="Times New Roman"/>
            </a:endParaRPr>
          </a:p>
        </p:txBody>
      </p:sp>
      <p:sp>
        <p:nvSpPr>
          <p:cNvPr id="293" name="PlaceHolder 2"/>
          <p:cNvSpPr>
            <a:spLocks noGrp="1"/>
          </p:cNvSpPr>
          <p:nvPr>
            <p:ph type="ftr"/>
          </p:nvPr>
        </p:nvSpPr>
        <p:spPr>
          <a:xfrm>
            <a:off x="4038480" y="6356520"/>
            <a:ext cx="4114800" cy="365040"/>
          </a:xfrm>
          <a:prstGeom prst="rect">
            <a:avLst/>
          </a:prstGeom>
        </p:spPr>
        <p:txBody>
          <a:bodyPr anchor="ctr" anchorCtr="1">
            <a:noAutofit/>
          </a:bodyPr>
          <a:p>
            <a:endParaRPr b="0" lang="en-US" sz="2400" spc="-1" strike="noStrike">
              <a:latin typeface="Times New Roman"/>
            </a:endParaRPr>
          </a:p>
        </p:txBody>
      </p:sp>
      <p:sp>
        <p:nvSpPr>
          <p:cNvPr id="294" name="PlaceHolder 3"/>
          <p:cNvSpPr>
            <a:spLocks noGrp="1"/>
          </p:cNvSpPr>
          <p:nvPr>
            <p:ph type="sldNum"/>
          </p:nvPr>
        </p:nvSpPr>
        <p:spPr>
          <a:xfrm>
            <a:off x="8610480" y="6356520"/>
            <a:ext cx="2743200" cy="365040"/>
          </a:xfrm>
          <a:prstGeom prst="rect">
            <a:avLst/>
          </a:prstGeom>
        </p:spPr>
        <p:txBody>
          <a:bodyPr anchor="ctr">
            <a:noAutofit/>
          </a:bodyPr>
          <a:p>
            <a:pPr algn="r">
              <a:lnSpc>
                <a:spcPct val="100000"/>
              </a:lnSpc>
            </a:pPr>
            <a:fld id="{C2EAE5EB-D22D-4D06-84DF-4E31672E9C2F}" type="slidenum">
              <a:rPr b="0" lang="el-GR" sz="1200" spc="-1" strike="noStrike">
                <a:solidFill>
                  <a:srgbClr val="898989"/>
                </a:solidFill>
                <a:latin typeface="Calibri"/>
              </a:rPr>
              <a:t>&lt;number&gt;</a:t>
            </a:fld>
            <a:endParaRPr b="0" lang="en-US"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31" name="PlaceHolder 1"/>
          <p:cNvSpPr>
            <a:spLocks noGrp="1"/>
          </p:cNvSpPr>
          <p:nvPr>
            <p:ph type="title"/>
          </p:nvPr>
        </p:nvSpPr>
        <p:spPr>
          <a:xfrm>
            <a:off x="839880" y="457200"/>
            <a:ext cx="3932280" cy="1600200"/>
          </a:xfrm>
          <a:prstGeom prst="rect">
            <a:avLst/>
          </a:prstGeom>
        </p:spPr>
        <p:txBody>
          <a:bodyPr anchor="b">
            <a:normAutofit/>
          </a:bodyPr>
          <a:p>
            <a:pPr>
              <a:lnSpc>
                <a:spcPct val="90000"/>
              </a:lnSpc>
            </a:pPr>
            <a:r>
              <a:rPr b="0" lang="el-GR" sz="3200" spc="-1" strike="noStrike">
                <a:solidFill>
                  <a:srgbClr val="000000"/>
                </a:solidFill>
                <a:latin typeface="Calibri Light"/>
              </a:rPr>
              <a:t>Στυλ κύριου τίτλου</a:t>
            </a:r>
            <a:endParaRPr b="0" lang="en-US" sz="3200" spc="-1" strike="noStrike">
              <a:latin typeface="Arial"/>
            </a:endParaRPr>
          </a:p>
        </p:txBody>
      </p:sp>
      <p:sp>
        <p:nvSpPr>
          <p:cNvPr id="332" name="PlaceHolder 2"/>
          <p:cNvSpPr>
            <a:spLocks noGrp="1"/>
          </p:cNvSpPr>
          <p:nvPr>
            <p:ph type="title"/>
          </p:nvPr>
        </p:nvSpPr>
        <p:spPr>
          <a:xfrm>
            <a:off x="5183280" y="987480"/>
            <a:ext cx="6172200" cy="4873680"/>
          </a:xfrm>
          <a:prstGeom prst="rect">
            <a:avLst/>
          </a:prstGeom>
        </p:spPr>
        <p:txBody>
          <a:bodyPr>
            <a:normAutofit/>
          </a:bodyPr>
          <a:p>
            <a:pPr marL="228600" indent="-228600">
              <a:lnSpc>
                <a:spcPct val="90000"/>
              </a:lnSpc>
              <a:spcBef>
                <a:spcPts val="1001"/>
              </a:spcBef>
              <a:buClr>
                <a:srgbClr val="000000"/>
              </a:buClr>
              <a:buFont typeface="Arial"/>
              <a:buChar char="•"/>
            </a:pPr>
            <a:r>
              <a:rPr b="0" lang="el-GR" sz="3200" spc="-1" strike="noStrike">
                <a:solidFill>
                  <a:srgbClr val="000000"/>
                </a:solidFill>
                <a:latin typeface="Calibri"/>
              </a:rPr>
              <a:t>Στυλ υποδείγματος κειμένου</a:t>
            </a:r>
            <a:br/>
            <a:r>
              <a:rPr b="0" lang="el-GR" sz="2800" spc="-1" strike="noStrike">
                <a:solidFill>
                  <a:srgbClr val="000000"/>
                </a:solidFill>
                <a:latin typeface="Calibri"/>
              </a:rPr>
              <a:t>Δεύτερου επιπέδου</a:t>
            </a:r>
            <a:br/>
            <a:r>
              <a:rPr b="0" lang="el-GR" sz="2400" spc="-1" strike="noStrike">
                <a:solidFill>
                  <a:srgbClr val="000000"/>
                </a:solidFill>
                <a:latin typeface="Calibri"/>
              </a:rPr>
              <a:t>Τρίτου επιπέδου</a:t>
            </a:r>
            <a:br/>
            <a:r>
              <a:rPr b="0" lang="el-GR" sz="2000" spc="-1" strike="noStrike">
                <a:solidFill>
                  <a:srgbClr val="000000"/>
                </a:solidFill>
                <a:latin typeface="Calibri"/>
              </a:rPr>
              <a:t>Τέταρτου επιπέδου</a:t>
            </a:r>
            <a:br/>
            <a:r>
              <a:rPr b="0" lang="el-GR" sz="2000" spc="-1" strike="noStrike">
                <a:solidFill>
                  <a:srgbClr val="000000"/>
                </a:solidFill>
                <a:latin typeface="Calibri"/>
              </a:rPr>
              <a:t>Πέμπτου επιπέδου</a:t>
            </a:r>
            <a:endParaRPr b="0" lang="en-US" sz="2000" spc="-1" strike="noStrike">
              <a:latin typeface="Arial"/>
            </a:endParaRPr>
          </a:p>
        </p:txBody>
      </p:sp>
      <p:sp>
        <p:nvSpPr>
          <p:cNvPr id="333" name="PlaceHolder 3"/>
          <p:cNvSpPr>
            <a:spLocks noGrp="1"/>
          </p:cNvSpPr>
          <p:nvPr>
            <p:ph type="body"/>
          </p:nvPr>
        </p:nvSpPr>
        <p:spPr>
          <a:xfrm>
            <a:off x="839880" y="2057400"/>
            <a:ext cx="3932280" cy="3811680"/>
          </a:xfrm>
          <a:prstGeom prst="rect">
            <a:avLst/>
          </a:prstGeom>
        </p:spPr>
        <p:txBody>
          <a:bodyPr>
            <a:normAutofit/>
          </a:bodyPr>
          <a:p>
            <a:pPr marL="432000" indent="-324000">
              <a:lnSpc>
                <a:spcPct val="90000"/>
              </a:lnSpc>
              <a:spcBef>
                <a:spcPts val="1001"/>
              </a:spcBef>
              <a:buClr>
                <a:srgbClr val="000000"/>
              </a:buClr>
              <a:buSzPct val="45000"/>
              <a:buFont typeface="Wingdings" charset="2"/>
              <a:buChar char=""/>
            </a:pPr>
            <a:r>
              <a:rPr b="0" lang="el-GR" sz="1600" spc="-1" strike="noStrike">
                <a:solidFill>
                  <a:srgbClr val="000000"/>
                </a:solidFill>
                <a:latin typeface="Calibri"/>
              </a:rPr>
              <a:t>Στυλ υποδείγματος κειμένου</a:t>
            </a:r>
            <a:endParaRPr b="0" lang="en-US" sz="1600" spc="-1" strike="noStrike">
              <a:latin typeface="Arial"/>
            </a:endParaRPr>
          </a:p>
        </p:txBody>
      </p:sp>
      <p:sp>
        <p:nvSpPr>
          <p:cNvPr id="334" name="PlaceHolder 4"/>
          <p:cNvSpPr>
            <a:spLocks noGrp="1"/>
          </p:cNvSpPr>
          <p:nvPr>
            <p:ph type="dt"/>
          </p:nvPr>
        </p:nvSpPr>
        <p:spPr>
          <a:xfrm>
            <a:off x="838080" y="6356520"/>
            <a:ext cx="2743200" cy="365040"/>
          </a:xfrm>
          <a:prstGeom prst="rect">
            <a:avLst/>
          </a:prstGeom>
        </p:spPr>
        <p:txBody>
          <a:bodyPr anchor="ctr">
            <a:noAutofit/>
          </a:bodyPr>
          <a:p>
            <a:pPr>
              <a:lnSpc>
                <a:spcPct val="100000"/>
              </a:lnSpc>
            </a:pPr>
            <a:fld id="{57306214-FE8E-4636-B223-27156C2BD868}" type="datetime">
              <a:rPr b="0" lang="el-GR" sz="1200" spc="-1" strike="noStrike">
                <a:solidFill>
                  <a:srgbClr val="898989"/>
                </a:solidFill>
                <a:latin typeface="Calibri"/>
              </a:rPr>
              <a:t>7/1/2020</a:t>
            </a:fld>
            <a:endParaRPr b="0" lang="en-US" sz="1200" spc="-1" strike="noStrike">
              <a:latin typeface="Times New Roman"/>
            </a:endParaRPr>
          </a:p>
        </p:txBody>
      </p:sp>
      <p:sp>
        <p:nvSpPr>
          <p:cNvPr id="335" name="PlaceHolder 5"/>
          <p:cNvSpPr>
            <a:spLocks noGrp="1"/>
          </p:cNvSpPr>
          <p:nvPr>
            <p:ph type="ftr"/>
          </p:nvPr>
        </p:nvSpPr>
        <p:spPr>
          <a:xfrm>
            <a:off x="4038480" y="6356520"/>
            <a:ext cx="4114800" cy="365040"/>
          </a:xfrm>
          <a:prstGeom prst="rect">
            <a:avLst/>
          </a:prstGeom>
        </p:spPr>
        <p:txBody>
          <a:bodyPr anchor="ctr" anchorCtr="1">
            <a:noAutofit/>
          </a:bodyPr>
          <a:p>
            <a:endParaRPr b="0" lang="en-US" sz="2400" spc="-1" strike="noStrike">
              <a:latin typeface="Times New Roman"/>
            </a:endParaRPr>
          </a:p>
        </p:txBody>
      </p:sp>
      <p:sp>
        <p:nvSpPr>
          <p:cNvPr id="336" name="PlaceHolder 6"/>
          <p:cNvSpPr>
            <a:spLocks noGrp="1"/>
          </p:cNvSpPr>
          <p:nvPr>
            <p:ph type="sldNum"/>
          </p:nvPr>
        </p:nvSpPr>
        <p:spPr>
          <a:xfrm>
            <a:off x="8610480" y="6356520"/>
            <a:ext cx="2743200" cy="365040"/>
          </a:xfrm>
          <a:prstGeom prst="rect">
            <a:avLst/>
          </a:prstGeom>
        </p:spPr>
        <p:txBody>
          <a:bodyPr anchor="ctr">
            <a:noAutofit/>
          </a:bodyPr>
          <a:p>
            <a:pPr algn="r">
              <a:lnSpc>
                <a:spcPct val="100000"/>
              </a:lnSpc>
            </a:pPr>
            <a:fld id="{AC5FFB8B-D466-4574-885D-471B327FBC7E}" type="slidenum">
              <a:rPr b="0" lang="el-GR" sz="1200" spc="-1" strike="noStrike">
                <a:solidFill>
                  <a:srgbClr val="898989"/>
                </a:solidFill>
                <a:latin typeface="Calibri"/>
              </a:rPr>
              <a:t>&lt;number&gt;</a:t>
            </a:fld>
            <a:endParaRPr b="0" lang="en-US"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0.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35.xml"/>
</Relationships>
</file>

<file path=ppt/slides/_rels/slide2.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35.xml"/>
</Relationships>
</file>

<file path=ppt/slides/_rels/slide3.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35.xml"/>
</Relationships>
</file>

<file path=ppt/slides/_rels/slide4.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35.xml"/>
</Relationships>
</file>

<file path=ppt/slides/_rels/slide5.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35.xml"/>
</Relationships>
</file>

<file path=ppt/slides/_rels/slide6.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49.xml"/>
</Relationships>
</file>

<file path=ppt/slides/_rels/slide7.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35.xml"/>
</Relationships>
</file>

<file path=ppt/slides/_rels/slide8.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35.xml"/>
</Relationships>
</file>

<file path=ppt/slides/_rels/slide9.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3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97" name="TextShape 1"/>
          <p:cNvSpPr txBox="1"/>
          <p:nvPr/>
        </p:nvSpPr>
        <p:spPr>
          <a:xfrm>
            <a:off x="1523880" y="1122480"/>
            <a:ext cx="9144000" cy="2387520"/>
          </a:xfrm>
          <a:prstGeom prst="rect">
            <a:avLst/>
          </a:prstGeom>
          <a:noFill/>
          <a:ln w="12600">
            <a:noFill/>
          </a:ln>
        </p:spPr>
        <p:txBody>
          <a:bodyPr anchor="b" anchorCtr="1">
            <a:normAutofit/>
          </a:bodyPr>
          <a:p>
            <a:pPr algn="ctr">
              <a:lnSpc>
                <a:spcPct val="90000"/>
              </a:lnSpc>
            </a:pPr>
            <a:r>
              <a:rPr b="0" lang="el-GR" sz="6000" spc="-1" strike="noStrike">
                <a:solidFill>
                  <a:srgbClr val="000000"/>
                </a:solidFill>
                <a:latin typeface="Calibri Light"/>
              </a:rPr>
              <a:t>Strange Buildings</a:t>
            </a:r>
            <a:endParaRPr b="0" lang="en-US" sz="6000" spc="-1" strike="noStrike">
              <a:latin typeface="Arial"/>
            </a:endParaRPr>
          </a:p>
        </p:txBody>
      </p:sp>
      <p:sp>
        <p:nvSpPr>
          <p:cNvPr id="498" name="TextShape 2"/>
          <p:cNvSpPr txBox="1"/>
          <p:nvPr/>
        </p:nvSpPr>
        <p:spPr>
          <a:xfrm>
            <a:off x="1523880" y="3602160"/>
            <a:ext cx="9144000" cy="1655640"/>
          </a:xfrm>
          <a:prstGeom prst="rect">
            <a:avLst/>
          </a:prstGeom>
          <a:noFill/>
          <a:ln w="12600">
            <a:noFill/>
          </a:ln>
        </p:spPr>
        <p:txBody>
          <a:bodyPr anchorCtr="1">
            <a:noAutofit/>
          </a:bodyPr>
          <a:p>
            <a:pPr algn="ctr">
              <a:lnSpc>
                <a:spcPct val="90000"/>
              </a:lnSpc>
              <a:spcBef>
                <a:spcPts val="1001"/>
              </a:spcBef>
            </a:pPr>
            <a:r>
              <a:rPr b="0" lang="el-GR" sz="2800" spc="-1" strike="noStrike">
                <a:solidFill>
                  <a:srgbClr val="000000"/>
                </a:solidFill>
                <a:latin typeface="Calibri"/>
              </a:rPr>
              <a:t>In this research, you will see the most strange buildings around the world.</a:t>
            </a:r>
            <a:endParaRPr b="0" lang="en-US" sz="28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23" name="CustomShape 1"/>
          <p:cNvSpPr/>
          <p:nvPr/>
        </p:nvSpPr>
        <p:spPr>
          <a:xfrm>
            <a:off x="475560" y="0"/>
            <a:ext cx="10910160" cy="6858000"/>
          </a:xfrm>
          <a:custGeom>
            <a:avLst/>
            <a:gdLst/>
            <a:ahLst/>
            <a:rect l="l" t="t" r="r" b="b"/>
            <a:pathLst>
              <a:path w="21600" h="21600">
                <a:moveTo>
                  <a:pt x="0" y="0"/>
                </a:moveTo>
                <a:lnTo>
                  <a:pt x="21600" y="0"/>
                </a:lnTo>
                <a:lnTo>
                  <a:pt x="21600" y="21600"/>
                </a:lnTo>
                <a:lnTo>
                  <a:pt x="0" y="21600"/>
                </a:lnTo>
                <a:close/>
              </a:path>
            </a:pathLst>
          </a:custGeom>
          <a:gradFill rotWithShape="0">
            <a:gsLst>
              <a:gs pos="0">
                <a:srgbClr val="3965b5"/>
              </a:gs>
              <a:gs pos="100000">
                <a:srgbClr val="3965b5"/>
              </a:gs>
            </a:gsLst>
            <a:lin ang="4200000"/>
          </a:gradFill>
          <a:ln>
            <a:noFill/>
          </a:ln>
        </p:spPr>
        <p:style>
          <a:lnRef idx="0"/>
          <a:fillRef idx="0"/>
          <a:effectRef idx="0"/>
          <a:fontRef idx="minor"/>
        </p:style>
      </p:sp>
      <p:pic>
        <p:nvPicPr>
          <p:cNvPr id="524" name="Picture 9" descr=""/>
          <p:cNvPicPr/>
          <p:nvPr/>
        </p:nvPicPr>
        <p:blipFill>
          <a:blip r:embed="rId1"/>
          <a:stretch/>
        </p:blipFill>
        <p:spPr>
          <a:xfrm>
            <a:off x="0" y="0"/>
            <a:ext cx="12192120" cy="6858000"/>
          </a:xfrm>
          <a:prstGeom prst="rect">
            <a:avLst/>
          </a:prstGeom>
          <a:ln w="12600">
            <a:noFill/>
          </a:ln>
        </p:spPr>
      </p:pic>
      <p:sp>
        <p:nvSpPr>
          <p:cNvPr id="525" name="TextShape 2"/>
          <p:cNvSpPr txBox="1"/>
          <p:nvPr/>
        </p:nvSpPr>
        <p:spPr>
          <a:xfrm>
            <a:off x="3045240" y="2043720"/>
            <a:ext cx="6105240" cy="2031120"/>
          </a:xfrm>
          <a:prstGeom prst="rect">
            <a:avLst/>
          </a:prstGeom>
          <a:noFill/>
          <a:ln w="12600">
            <a:noFill/>
          </a:ln>
        </p:spPr>
        <p:txBody>
          <a:bodyPr anchor="b" anchorCtr="1">
            <a:normAutofit/>
          </a:bodyPr>
          <a:p>
            <a:pPr algn="ctr">
              <a:lnSpc>
                <a:spcPct val="90000"/>
              </a:lnSpc>
            </a:pPr>
            <a:r>
              <a:rPr b="0" lang="en-US" sz="6000" spc="-1" strike="noStrike">
                <a:solidFill>
                  <a:srgbClr val="ffffff"/>
                </a:solidFill>
                <a:latin typeface="Calibri Light"/>
              </a:rPr>
              <a:t>Konstantinos Almpanis </a:t>
            </a:r>
            <a:endParaRPr b="0" lang="en-US" sz="6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99" name="TextShape 1"/>
          <p:cNvSpPr txBox="1"/>
          <p:nvPr/>
        </p:nvSpPr>
        <p:spPr>
          <a:xfrm>
            <a:off x="649080" y="629280"/>
            <a:ext cx="3651480" cy="1676520"/>
          </a:xfrm>
          <a:prstGeom prst="rect">
            <a:avLst/>
          </a:prstGeom>
          <a:noFill/>
          <a:ln w="12600">
            <a:noFill/>
          </a:ln>
        </p:spPr>
        <p:txBody>
          <a:bodyPr anchor="ctr" anchorCtr="1">
            <a:normAutofit/>
          </a:bodyPr>
          <a:p>
            <a:pPr algn="ctr">
              <a:lnSpc>
                <a:spcPct val="90000"/>
              </a:lnSpc>
            </a:pPr>
            <a:r>
              <a:rPr b="1" i="1" lang="el-GR" sz="4400" spc="-1" strike="noStrike">
                <a:solidFill>
                  <a:srgbClr val="000000"/>
                </a:solidFill>
                <a:latin typeface="Calibri Light"/>
              </a:rPr>
              <a:t>Mind House</a:t>
            </a:r>
            <a:endParaRPr b="0" lang="en-US" sz="4400" spc="-1" strike="noStrike">
              <a:latin typeface="Arial"/>
            </a:endParaRPr>
          </a:p>
        </p:txBody>
      </p:sp>
      <p:sp>
        <p:nvSpPr>
          <p:cNvPr id="500" name="TextShape 2"/>
          <p:cNvSpPr txBox="1"/>
          <p:nvPr/>
        </p:nvSpPr>
        <p:spPr>
          <a:xfrm>
            <a:off x="649080" y="2438280"/>
            <a:ext cx="3651480" cy="3785400"/>
          </a:xfrm>
          <a:prstGeom prst="rect">
            <a:avLst/>
          </a:prstGeom>
          <a:noFill/>
          <a:ln w="12600">
            <a:noFill/>
          </a:ln>
        </p:spPr>
        <p:txBody>
          <a:bodyPr>
            <a:normAutofit/>
          </a:bodyPr>
          <a:p>
            <a:pPr marL="228600" indent="-228600">
              <a:lnSpc>
                <a:spcPct val="90000"/>
              </a:lnSpc>
              <a:spcBef>
                <a:spcPts val="1001"/>
              </a:spcBef>
              <a:buClr>
                <a:srgbClr val="000000"/>
              </a:buClr>
              <a:buFont typeface="Arial"/>
              <a:buChar char="•"/>
            </a:pPr>
            <a:r>
              <a:rPr b="0" lang="el-GR" sz="2000" spc="-1" strike="noStrike">
                <a:solidFill>
                  <a:srgbClr val="000000"/>
                </a:solidFill>
                <a:latin typeface="Calibri"/>
              </a:rPr>
              <a:t>The Mind House or the official name </a:t>
            </a:r>
            <a:r>
              <a:rPr b="0" lang="en-US" sz="2000" spc="-1" strike="noStrike">
                <a:solidFill>
                  <a:srgbClr val="000000"/>
                </a:solidFill>
                <a:latin typeface="Calibri"/>
              </a:rPr>
              <a:t>Park Güell </a:t>
            </a:r>
            <a:r>
              <a:rPr b="0" lang="en-US" sz="2000" spc="-1" strike="noStrike">
                <a:solidFill>
                  <a:srgbClr val="000000"/>
                </a:solidFill>
                <a:latin typeface="Calibri"/>
                <a:ea typeface="Calibri"/>
              </a:rPr>
              <a:t>is a public park system composed of gardens and architectonic elements located on Carmel Hill, in Barcelona, Catalonia, Spain.The park was built from 1900 to 1914 and was officially opened as a public park in 1926.</a:t>
            </a:r>
            <a:endParaRPr b="0" lang="en-US" sz="2000" spc="-1" strike="noStrike">
              <a:latin typeface="Arial"/>
            </a:endParaRPr>
          </a:p>
          <a:p>
            <a:pPr marL="228600" indent="-228600">
              <a:lnSpc>
                <a:spcPct val="90000"/>
              </a:lnSpc>
              <a:spcBef>
                <a:spcPts val="1001"/>
              </a:spcBef>
              <a:buClr>
                <a:srgbClr val="000000"/>
              </a:buClr>
              <a:buFont typeface="Arial"/>
              <a:buChar char="•"/>
            </a:pPr>
            <a:r>
              <a:rPr b="0" lang="el-GR" sz="1800" spc="-1" strike="noStrike">
                <a:solidFill>
                  <a:srgbClr val="000000"/>
                </a:solidFill>
                <a:latin typeface="Calibri"/>
              </a:rPr>
              <a:t> </a:t>
            </a:r>
            <a:endParaRPr b="0" lang="en-US" sz="1800" spc="-1" strike="noStrike">
              <a:latin typeface="Arial"/>
            </a:endParaRPr>
          </a:p>
        </p:txBody>
      </p:sp>
      <p:pic>
        <p:nvPicPr>
          <p:cNvPr id="501" name="Εικόνα 4" descr="Εικόνα που περιέχει υπαίθριος, κέικ, καθιστός, στολισμένος&#10;&#10;Η περιγραφή δημιουργήθηκε με πολύ υψηλή αξιοπιστία"/>
          <p:cNvPicPr/>
          <p:nvPr/>
        </p:nvPicPr>
        <p:blipFill>
          <a:blip r:embed="rId1"/>
          <a:srcRect l="7170" t="0" r="10858" b="0"/>
          <a:stretch/>
        </p:blipFill>
        <p:spPr>
          <a:xfrm>
            <a:off x="4638960" y="0"/>
            <a:ext cx="7552800" cy="6858000"/>
          </a:xfrm>
          <a:prstGeom prst="rect">
            <a:avLst/>
          </a:prstGeom>
          <a:ln w="1260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02" name="TextShape 1"/>
          <p:cNvSpPr txBox="1"/>
          <p:nvPr/>
        </p:nvSpPr>
        <p:spPr>
          <a:xfrm>
            <a:off x="651240" y="438840"/>
            <a:ext cx="3377160" cy="1669320"/>
          </a:xfrm>
          <a:prstGeom prst="rect">
            <a:avLst/>
          </a:prstGeom>
          <a:noFill/>
          <a:ln w="12600">
            <a:noFill/>
          </a:ln>
        </p:spPr>
        <p:txBody>
          <a:bodyPr anchor="b">
            <a:normAutofit/>
          </a:bodyPr>
          <a:p>
            <a:pPr algn="ctr">
              <a:lnSpc>
                <a:spcPct val="90000"/>
              </a:lnSpc>
            </a:pPr>
            <a:r>
              <a:rPr b="1" i="1" lang="en-US" sz="4400" spc="-1" strike="noStrike">
                <a:solidFill>
                  <a:srgbClr val="000000"/>
                </a:solidFill>
                <a:latin typeface="Calibri Light"/>
              </a:rPr>
              <a:t>Atonium</a:t>
            </a:r>
            <a:br/>
            <a:endParaRPr b="0" lang="en-US" sz="4400" spc="-1" strike="noStrike">
              <a:latin typeface="Arial"/>
            </a:endParaRPr>
          </a:p>
        </p:txBody>
      </p:sp>
      <p:sp>
        <p:nvSpPr>
          <p:cNvPr id="503" name="TextShape 2"/>
          <p:cNvSpPr txBox="1"/>
          <p:nvPr/>
        </p:nvSpPr>
        <p:spPr>
          <a:xfrm>
            <a:off x="421200" y="2102760"/>
            <a:ext cx="3377160" cy="4230360"/>
          </a:xfrm>
          <a:prstGeom prst="rect">
            <a:avLst/>
          </a:prstGeom>
          <a:noFill/>
          <a:ln w="12600">
            <a:noFill/>
          </a:ln>
        </p:spPr>
        <p:txBody>
          <a:bodyPr>
            <a:normAutofit/>
          </a:bodyPr>
          <a:p>
            <a:pPr>
              <a:lnSpc>
                <a:spcPct val="90000"/>
              </a:lnSpc>
              <a:spcBef>
                <a:spcPts val="1001"/>
              </a:spcBef>
            </a:pPr>
            <a:r>
              <a:rPr b="0" lang="en-US" sz="2200" spc="-1" strike="noStrike">
                <a:solidFill>
                  <a:srgbClr val="000000"/>
                </a:solidFill>
                <a:latin typeface="Calibri"/>
              </a:rPr>
              <a:t>The Atonium is a landmark building in Brussels, Belgium. It is now a museum. It was build 1950 </a:t>
            </a:r>
            <a:r>
              <a:rPr b="0" lang="en-US" sz="2200" spc="-1" strike="noStrike">
                <a:solidFill>
                  <a:srgbClr val="000000"/>
                </a:solidFill>
                <a:latin typeface="Calibri"/>
                <a:ea typeface="Calibri"/>
              </a:rPr>
              <a:t>They enclose stairs, escalators and a lift o allow access to the five habitable spheres, which contain exhibit halls and other public spaces. The top sphere includes a restaurant which has a panoramic view of Brussels.</a:t>
            </a:r>
            <a:endParaRPr b="0" lang="en-US" sz="2200" spc="-1" strike="noStrike">
              <a:latin typeface="Arial"/>
            </a:endParaRPr>
          </a:p>
        </p:txBody>
      </p:sp>
      <p:pic>
        <p:nvPicPr>
          <p:cNvPr id="504" name="Εικόνα 4" descr="Εικόνα που περιέχει υπαίθριος, χλόη, δρόμος, ρολόι&#10;&#10;Η περιγραφή δημιουργήθηκε με πολύ υψηλή αξιοπιστία"/>
          <p:cNvPicPr/>
          <p:nvPr/>
        </p:nvPicPr>
        <p:blipFill>
          <a:blip r:embed="rId1"/>
          <a:srcRect l="20301" t="0" r="6215" b="0"/>
          <a:stretch/>
        </p:blipFill>
        <p:spPr>
          <a:xfrm>
            <a:off x="4654440" y="0"/>
            <a:ext cx="7537680" cy="6858000"/>
          </a:xfrm>
          <a:prstGeom prst="rect">
            <a:avLst/>
          </a:prstGeom>
          <a:ln w="1260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05" name="TextShape 1"/>
          <p:cNvSpPr txBox="1"/>
          <p:nvPr/>
        </p:nvSpPr>
        <p:spPr>
          <a:xfrm>
            <a:off x="649080" y="629280"/>
            <a:ext cx="3651480" cy="1676520"/>
          </a:xfrm>
          <a:prstGeom prst="rect">
            <a:avLst/>
          </a:prstGeom>
          <a:noFill/>
          <a:ln w="12600">
            <a:noFill/>
          </a:ln>
        </p:spPr>
        <p:txBody>
          <a:bodyPr anchor="ctr">
            <a:normAutofit fontScale="85000"/>
          </a:bodyPr>
          <a:p>
            <a:pPr>
              <a:lnSpc>
                <a:spcPct val="90000"/>
              </a:lnSpc>
            </a:pPr>
            <a:r>
              <a:rPr b="1" i="1" lang="el-GR" sz="4400" spc="-1" strike="noStrike">
                <a:solidFill>
                  <a:srgbClr val="000000"/>
                </a:solidFill>
                <a:latin typeface="Calibri Light"/>
              </a:rPr>
              <a:t>DynamicTower</a:t>
            </a:r>
            <a:br/>
            <a:endParaRPr b="0" lang="en-US" sz="4400" spc="-1" strike="noStrike">
              <a:latin typeface="Arial"/>
            </a:endParaRPr>
          </a:p>
        </p:txBody>
      </p:sp>
      <p:sp>
        <p:nvSpPr>
          <p:cNvPr id="506" name="TextShape 2"/>
          <p:cNvSpPr txBox="1"/>
          <p:nvPr/>
        </p:nvSpPr>
        <p:spPr>
          <a:xfrm>
            <a:off x="649080" y="2438280"/>
            <a:ext cx="3651480" cy="3785400"/>
          </a:xfrm>
          <a:prstGeom prst="rect">
            <a:avLst/>
          </a:prstGeom>
          <a:noFill/>
          <a:ln w="12600">
            <a:noFill/>
          </a:ln>
        </p:spPr>
        <p:txBody>
          <a:bodyPr>
            <a:normAutofit/>
          </a:bodyPr>
          <a:p>
            <a:pPr marL="228600" indent="-228600">
              <a:lnSpc>
                <a:spcPct val="90000"/>
              </a:lnSpc>
              <a:spcBef>
                <a:spcPts val="1001"/>
              </a:spcBef>
              <a:buClr>
                <a:srgbClr val="000000"/>
              </a:buClr>
              <a:buFont typeface="Arial"/>
              <a:buChar char="•"/>
            </a:pPr>
            <a:r>
              <a:rPr b="0" lang="el-GR" sz="1800" spc="-1" strike="noStrike">
                <a:solidFill>
                  <a:srgbClr val="000000"/>
                </a:solidFill>
                <a:latin typeface="Calibri"/>
                <a:ea typeface="Calibri"/>
              </a:rPr>
              <a:t>The Dynamic Tower (also known as Dynamic Architecture Building or the Da Vinci Tower) is a proposed 420-metre (1,378 ft), 80-floor moving scyscraper,each floor is designed to rotate independently. The building is not finished in Dubai.</a:t>
            </a:r>
            <a:endParaRPr b="0" lang="en-US" sz="1800" spc="-1" strike="noStrike">
              <a:latin typeface="Arial"/>
            </a:endParaRPr>
          </a:p>
        </p:txBody>
      </p:sp>
      <p:pic>
        <p:nvPicPr>
          <p:cNvPr id="507" name="Εικόνα 4" descr="Εικόνα που περιέχει υπαίθριος, πόλη, παρακολούθηση, φόντο&#10;&#10;Η περιγραφή δημιουργήθηκε με πολύ υψηλή αξιοπιστία"/>
          <p:cNvPicPr/>
          <p:nvPr/>
        </p:nvPicPr>
        <p:blipFill>
          <a:blip r:embed="rId1"/>
          <a:srcRect l="14600" t="0" r="11922" b="0"/>
          <a:stretch/>
        </p:blipFill>
        <p:spPr>
          <a:xfrm>
            <a:off x="4638960" y="0"/>
            <a:ext cx="7552800" cy="6858000"/>
          </a:xfrm>
          <a:prstGeom prst="rect">
            <a:avLst/>
          </a:prstGeom>
          <a:ln w="1260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08" name="TextShape 1"/>
          <p:cNvSpPr txBox="1"/>
          <p:nvPr/>
        </p:nvSpPr>
        <p:spPr>
          <a:xfrm>
            <a:off x="649080" y="629280"/>
            <a:ext cx="3666960" cy="1676520"/>
          </a:xfrm>
          <a:prstGeom prst="rect">
            <a:avLst/>
          </a:prstGeom>
          <a:noFill/>
          <a:ln w="12600">
            <a:noFill/>
          </a:ln>
        </p:spPr>
        <p:txBody>
          <a:bodyPr anchor="ctr">
            <a:normAutofit fontScale="85000"/>
          </a:bodyPr>
          <a:p>
            <a:pPr>
              <a:lnSpc>
                <a:spcPct val="90000"/>
              </a:lnSpc>
            </a:pPr>
            <a:r>
              <a:rPr b="1" i="1" lang="el-GR" sz="4400" spc="-1" strike="noStrike">
                <a:solidFill>
                  <a:srgbClr val="000000"/>
                </a:solidFill>
                <a:latin typeface="Calibri Light"/>
              </a:rPr>
              <a:t>Wonderworks</a:t>
            </a:r>
            <a:br/>
            <a:endParaRPr b="0" lang="en-US" sz="4400" spc="-1" strike="noStrike">
              <a:latin typeface="Arial"/>
            </a:endParaRPr>
          </a:p>
        </p:txBody>
      </p:sp>
      <p:sp>
        <p:nvSpPr>
          <p:cNvPr id="509" name="TextShape 2"/>
          <p:cNvSpPr txBox="1"/>
          <p:nvPr/>
        </p:nvSpPr>
        <p:spPr>
          <a:xfrm>
            <a:off x="649080" y="2438280"/>
            <a:ext cx="3666960" cy="3785400"/>
          </a:xfrm>
          <a:prstGeom prst="rect">
            <a:avLst/>
          </a:prstGeom>
          <a:noFill/>
          <a:ln w="12600">
            <a:noFill/>
          </a:ln>
        </p:spPr>
        <p:txBody>
          <a:bodyPr>
            <a:normAutofit/>
          </a:bodyPr>
          <a:p>
            <a:pPr marL="228600" indent="-228600">
              <a:lnSpc>
                <a:spcPct val="90000"/>
              </a:lnSpc>
              <a:spcBef>
                <a:spcPts val="1001"/>
              </a:spcBef>
              <a:buClr>
                <a:srgbClr val="000000"/>
              </a:buClr>
              <a:buFont typeface="Arial"/>
              <a:buChar char="•"/>
            </a:pPr>
            <a:r>
              <a:rPr b="1" lang="el-GR" sz="2400" spc="-1" strike="noStrike">
                <a:solidFill>
                  <a:srgbClr val="000000"/>
                </a:solidFill>
                <a:latin typeface="Calibri"/>
                <a:ea typeface="Calibri"/>
              </a:rPr>
              <a:t>WonderWorks</a:t>
            </a:r>
            <a:r>
              <a:rPr b="0" lang="el-GR" sz="2400" spc="-1" strike="noStrike">
                <a:solidFill>
                  <a:srgbClr val="000000"/>
                </a:solidFill>
                <a:latin typeface="Calibri"/>
                <a:ea typeface="Calibri"/>
              </a:rPr>
              <a:t> is an entertainment center focused on science exhibits with five locations in the United States. It was build in 1994.</a:t>
            </a:r>
            <a:endParaRPr b="0" lang="en-US" sz="2400" spc="-1" strike="noStrike">
              <a:latin typeface="Arial"/>
            </a:endParaRPr>
          </a:p>
        </p:txBody>
      </p:sp>
      <p:pic>
        <p:nvPicPr>
          <p:cNvPr id="510" name="Εικόνα 4" descr="Εικόνα που περιέχει κτίριο, νύχτα, υπαίθριος, βροχή&#10;&#10;Η περιγραφή δημιουργήθηκε με πολύ υψηλή αξιοπιστία"/>
          <p:cNvPicPr/>
          <p:nvPr/>
        </p:nvPicPr>
        <p:blipFill>
          <a:blip r:embed="rId1"/>
          <a:srcRect l="0" t="0" r="6997" b="-7"/>
          <a:stretch/>
        </p:blipFill>
        <p:spPr>
          <a:xfrm>
            <a:off x="4636080" y="-6840"/>
            <a:ext cx="7548840" cy="6871680"/>
          </a:xfrm>
          <a:prstGeom prst="rect">
            <a:avLst/>
          </a:prstGeom>
          <a:ln w="1260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11" name="TextShape 1"/>
          <p:cNvSpPr txBox="1"/>
          <p:nvPr/>
        </p:nvSpPr>
        <p:spPr>
          <a:xfrm>
            <a:off x="649080" y="629280"/>
            <a:ext cx="3651480" cy="1676520"/>
          </a:xfrm>
          <a:prstGeom prst="rect">
            <a:avLst/>
          </a:prstGeom>
          <a:noFill/>
          <a:ln w="12600">
            <a:noFill/>
          </a:ln>
        </p:spPr>
        <p:txBody>
          <a:bodyPr anchor="ctr" anchorCtr="1">
            <a:normAutofit/>
          </a:bodyPr>
          <a:p>
            <a:pPr algn="ctr">
              <a:lnSpc>
                <a:spcPct val="90000"/>
              </a:lnSpc>
            </a:pPr>
            <a:r>
              <a:rPr b="1" lang="en-US" sz="2800" spc="-1" strike="noStrike">
                <a:solidFill>
                  <a:srgbClr val="000000"/>
                </a:solidFill>
                <a:latin typeface="Calibri Light"/>
                <a:ea typeface="Calibri Light"/>
              </a:rPr>
              <a:t>The Longaberger Company</a:t>
            </a:r>
            <a:br/>
            <a:endParaRPr b="0" lang="en-US" sz="2800" spc="-1" strike="noStrike">
              <a:latin typeface="Arial"/>
            </a:endParaRPr>
          </a:p>
        </p:txBody>
      </p:sp>
      <p:sp>
        <p:nvSpPr>
          <p:cNvPr id="512" name="TextShape 2"/>
          <p:cNvSpPr txBox="1"/>
          <p:nvPr/>
        </p:nvSpPr>
        <p:spPr>
          <a:xfrm>
            <a:off x="649080" y="2438280"/>
            <a:ext cx="3651480" cy="3785400"/>
          </a:xfrm>
          <a:prstGeom prst="rect">
            <a:avLst/>
          </a:prstGeom>
          <a:noFill/>
          <a:ln w="12600">
            <a:noFill/>
          </a:ln>
        </p:spPr>
        <p:txBody>
          <a:bodyPr>
            <a:normAutofit/>
          </a:bodyPr>
          <a:p>
            <a:pPr marL="228600" indent="-228600">
              <a:lnSpc>
                <a:spcPct val="90000"/>
              </a:lnSpc>
              <a:spcBef>
                <a:spcPts val="1001"/>
              </a:spcBef>
              <a:buClr>
                <a:srgbClr val="000000"/>
              </a:buClr>
              <a:buFont typeface="Arial"/>
              <a:buChar char="•"/>
            </a:pPr>
            <a:r>
              <a:rPr b="1" lang="en-US" sz="1800" spc="-1" strike="noStrike">
                <a:solidFill>
                  <a:srgbClr val="000000"/>
                </a:solidFill>
                <a:latin typeface="Calibri"/>
                <a:ea typeface="Calibri"/>
              </a:rPr>
              <a:t>The Longaberger Company</a:t>
            </a:r>
            <a:r>
              <a:rPr b="0" lang="en-US" sz="1800" spc="-1" strike="noStrike">
                <a:solidFill>
                  <a:srgbClr val="000000"/>
                </a:solidFill>
                <a:latin typeface="Calibri"/>
                <a:ea typeface="Calibri"/>
              </a:rPr>
              <a:t> is an American manufacturer and distributor of handcrafted maple wood baskets and other home and lifestyle products. It was build in 1973.</a:t>
            </a:r>
            <a:endParaRPr b="0" lang="en-US" sz="1800" spc="-1" strike="noStrike">
              <a:latin typeface="Arial"/>
            </a:endParaRPr>
          </a:p>
        </p:txBody>
      </p:sp>
      <p:pic>
        <p:nvPicPr>
          <p:cNvPr id="513" name="Εικόνα 4" descr="Εικόνα που περιέχει χλόη, υπαίθριος, κτίριο, πεδίο&#10;&#10;Η περιγραφή δημιουργήθηκε με πολύ υψηλή αξιοπιστία"/>
          <p:cNvPicPr/>
          <p:nvPr/>
        </p:nvPicPr>
        <p:blipFill>
          <a:blip r:embed="rId1"/>
          <a:srcRect l="7473" t="0" r="14017" b="0"/>
          <a:stretch/>
        </p:blipFill>
        <p:spPr>
          <a:xfrm>
            <a:off x="4638960" y="0"/>
            <a:ext cx="7552800" cy="6858000"/>
          </a:xfrm>
          <a:prstGeom prst="rect">
            <a:avLst/>
          </a:prstGeom>
          <a:ln>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14" name="TextShape 1"/>
          <p:cNvSpPr txBox="1"/>
          <p:nvPr/>
        </p:nvSpPr>
        <p:spPr>
          <a:xfrm>
            <a:off x="649080" y="629280"/>
            <a:ext cx="3651480" cy="1676520"/>
          </a:xfrm>
          <a:prstGeom prst="rect">
            <a:avLst/>
          </a:prstGeom>
          <a:noFill/>
          <a:ln w="12600">
            <a:noFill/>
          </a:ln>
        </p:spPr>
        <p:txBody>
          <a:bodyPr anchor="ctr" anchorCtr="1">
            <a:normAutofit fontScale="85000"/>
          </a:bodyPr>
          <a:p>
            <a:pPr algn="ctr">
              <a:lnSpc>
                <a:spcPct val="90000"/>
              </a:lnSpc>
            </a:pPr>
            <a:r>
              <a:rPr b="1" i="1" lang="el-GR" sz="4400" spc="-1" strike="noStrike">
                <a:solidFill>
                  <a:srgbClr val="000000"/>
                </a:solidFill>
                <a:latin typeface="Calibri Light"/>
              </a:rPr>
              <a:t>National Theatre</a:t>
            </a:r>
            <a:br/>
            <a:endParaRPr b="0" lang="en-US" sz="4400" spc="-1" strike="noStrike">
              <a:latin typeface="Arial"/>
            </a:endParaRPr>
          </a:p>
        </p:txBody>
      </p:sp>
      <p:sp>
        <p:nvSpPr>
          <p:cNvPr id="515" name="TextShape 2"/>
          <p:cNvSpPr txBox="1"/>
          <p:nvPr/>
        </p:nvSpPr>
        <p:spPr>
          <a:xfrm>
            <a:off x="649080" y="2438280"/>
            <a:ext cx="3651480" cy="3785400"/>
          </a:xfrm>
          <a:prstGeom prst="rect">
            <a:avLst/>
          </a:prstGeom>
          <a:noFill/>
          <a:ln w="12600">
            <a:noFill/>
          </a:ln>
        </p:spPr>
        <p:txBody>
          <a:bodyPr>
            <a:normAutofit/>
          </a:bodyPr>
          <a:p>
            <a:pPr lvl="1" marL="685800" indent="-228600">
              <a:lnSpc>
                <a:spcPct val="90000"/>
              </a:lnSpc>
              <a:spcBef>
                <a:spcPts val="499"/>
              </a:spcBef>
              <a:buClr>
                <a:srgbClr val="000000"/>
              </a:buClr>
              <a:buFont typeface="Arial"/>
              <a:buChar char="•"/>
            </a:pPr>
            <a:r>
              <a:rPr b="0" lang="en-US" sz="2000" spc="-1" strike="noStrike">
                <a:solidFill>
                  <a:srgbClr val="000000"/>
                </a:solidFill>
                <a:latin typeface="Calibri"/>
                <a:ea typeface="Calibri"/>
              </a:rPr>
              <a:t>The National Theatre of China or National Theatre Company of China is China's national theatrical company, founded on December 25, 2001 with the merger of China National Youth Theatre and China National Experimental Theatre . It is based in Beijing.</a:t>
            </a:r>
            <a:endParaRPr b="0" lang="en-US" sz="2000" spc="-1" strike="noStrike">
              <a:latin typeface="Arial"/>
            </a:endParaRPr>
          </a:p>
        </p:txBody>
      </p:sp>
      <p:pic>
        <p:nvPicPr>
          <p:cNvPr id="516" name="Εικόνα 4" descr="Εικόνα που περιέχει κτίριο, θόλος, νερό, καθιστός&#10;&#10;Η περιγραφή δημιουργήθηκε με πολύ υψηλή αξιοπιστία"/>
          <p:cNvPicPr/>
          <p:nvPr/>
        </p:nvPicPr>
        <p:blipFill>
          <a:blip r:embed="rId1"/>
          <a:srcRect l="29707" t="0" r="20728" b="0"/>
          <a:stretch/>
        </p:blipFill>
        <p:spPr>
          <a:xfrm>
            <a:off x="4638960" y="0"/>
            <a:ext cx="7552800" cy="6858000"/>
          </a:xfrm>
          <a:prstGeom prst="rect">
            <a:avLst/>
          </a:prstGeom>
          <a:ln w="1260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17" name="TextShape 1"/>
          <p:cNvSpPr txBox="1"/>
          <p:nvPr/>
        </p:nvSpPr>
        <p:spPr>
          <a:xfrm>
            <a:off x="649080" y="629280"/>
            <a:ext cx="3651480" cy="1676520"/>
          </a:xfrm>
          <a:prstGeom prst="rect">
            <a:avLst/>
          </a:prstGeom>
          <a:noFill/>
          <a:ln w="12600">
            <a:noFill/>
          </a:ln>
        </p:spPr>
        <p:txBody>
          <a:bodyPr anchor="ctr">
            <a:normAutofit/>
          </a:bodyPr>
          <a:p>
            <a:pPr>
              <a:lnSpc>
                <a:spcPct val="90000"/>
              </a:lnSpc>
            </a:pPr>
            <a:r>
              <a:rPr b="0" i="1" lang="el-GR" sz="4100" spc="-1" strike="noStrike">
                <a:solidFill>
                  <a:srgbClr val="000000"/>
                </a:solidFill>
                <a:latin typeface="Calibri Light"/>
                <a:ea typeface="Calibri Light"/>
              </a:rPr>
              <a:t> </a:t>
            </a:r>
            <a:r>
              <a:rPr b="1" i="1" lang="el-GR" sz="4100" spc="-1" strike="noStrike">
                <a:solidFill>
                  <a:srgbClr val="000000"/>
                </a:solidFill>
                <a:latin typeface="Calibri Light"/>
                <a:ea typeface="Calibri Light"/>
              </a:rPr>
              <a:t>National Library of Belarus</a:t>
            </a:r>
            <a:endParaRPr b="0" lang="en-US" sz="4100" spc="-1" strike="noStrike">
              <a:latin typeface="Arial"/>
            </a:endParaRPr>
          </a:p>
        </p:txBody>
      </p:sp>
      <p:sp>
        <p:nvSpPr>
          <p:cNvPr id="518" name="TextShape 2"/>
          <p:cNvSpPr txBox="1"/>
          <p:nvPr/>
        </p:nvSpPr>
        <p:spPr>
          <a:xfrm>
            <a:off x="649080" y="2438280"/>
            <a:ext cx="3651480" cy="3785400"/>
          </a:xfrm>
          <a:prstGeom prst="rect">
            <a:avLst/>
          </a:prstGeom>
          <a:noFill/>
          <a:ln w="12600">
            <a:noFill/>
          </a:ln>
        </p:spPr>
        <p:txBody>
          <a:bodyPr>
            <a:normAutofit/>
          </a:bodyPr>
          <a:p>
            <a:pPr marL="228600" indent="-228600">
              <a:lnSpc>
                <a:spcPct val="90000"/>
              </a:lnSpc>
              <a:spcBef>
                <a:spcPts val="1001"/>
              </a:spcBef>
              <a:buClr>
                <a:srgbClr val="000000"/>
              </a:buClr>
              <a:buFont typeface="Arial"/>
              <a:buChar char="•"/>
            </a:pPr>
            <a:r>
              <a:rPr b="0" lang="en-US" sz="1800" spc="-1" strike="noStrike">
                <a:solidFill>
                  <a:srgbClr val="000000"/>
                </a:solidFill>
                <a:latin typeface="Calibri"/>
                <a:ea typeface="Calibri"/>
              </a:rPr>
              <a:t>The National Library of Belarus, is the biggest library in the Republic of Belarus. The library is located in Minsk, the capital of Belarus. It houses the largest collection of Belarusian printed materials and the third largest collection of books in Russian behind the Russian State Library (Moscow) and the Russian National Library (Saint Petersburg).</a:t>
            </a:r>
            <a:endParaRPr b="0" lang="en-US" sz="1800" spc="-1" strike="noStrike">
              <a:latin typeface="Arial"/>
            </a:endParaRPr>
          </a:p>
        </p:txBody>
      </p:sp>
      <p:pic>
        <p:nvPicPr>
          <p:cNvPr id="519" name="Εικόνα 4" descr="Εικόνα που περιέχει υπαίθριος, κτίριο, νύχτα, πόλη&#10;&#10;Η περιγραφή δημιουργήθηκε με πολύ υψηλή αξιοπιστία"/>
          <p:cNvPicPr/>
          <p:nvPr/>
        </p:nvPicPr>
        <p:blipFill>
          <a:blip r:embed="rId1"/>
          <a:srcRect l="15868" t="0" r="10502" b="0"/>
          <a:stretch/>
        </p:blipFill>
        <p:spPr>
          <a:xfrm>
            <a:off x="4638960" y="0"/>
            <a:ext cx="7552800" cy="6858000"/>
          </a:xfrm>
          <a:prstGeom prst="rect">
            <a:avLst/>
          </a:prstGeom>
          <a:ln w="1260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20" name="TextShape 1"/>
          <p:cNvSpPr txBox="1"/>
          <p:nvPr/>
        </p:nvSpPr>
        <p:spPr>
          <a:xfrm>
            <a:off x="649080" y="629280"/>
            <a:ext cx="3651480" cy="1676520"/>
          </a:xfrm>
          <a:prstGeom prst="rect">
            <a:avLst/>
          </a:prstGeom>
          <a:noFill/>
          <a:ln w="12600">
            <a:noFill/>
          </a:ln>
        </p:spPr>
        <p:txBody>
          <a:bodyPr anchor="ctr">
            <a:normAutofit fontScale="85000"/>
          </a:bodyPr>
          <a:p>
            <a:pPr>
              <a:lnSpc>
                <a:spcPct val="90000"/>
              </a:lnSpc>
            </a:pPr>
            <a:r>
              <a:rPr b="1" i="1" lang="el-GR" sz="4400" spc="-1" strike="noStrike">
                <a:solidFill>
                  <a:srgbClr val="000000"/>
                </a:solidFill>
                <a:latin typeface="Calibri Light"/>
              </a:rPr>
              <a:t>Lotus Temple </a:t>
            </a:r>
            <a:br/>
            <a:endParaRPr b="0" lang="en-US" sz="4400" spc="-1" strike="noStrike">
              <a:latin typeface="Arial"/>
            </a:endParaRPr>
          </a:p>
        </p:txBody>
      </p:sp>
      <p:sp>
        <p:nvSpPr>
          <p:cNvPr id="521" name="TextShape 2"/>
          <p:cNvSpPr txBox="1"/>
          <p:nvPr/>
        </p:nvSpPr>
        <p:spPr>
          <a:xfrm>
            <a:off x="649080" y="2438280"/>
            <a:ext cx="3651480" cy="3785400"/>
          </a:xfrm>
          <a:prstGeom prst="rect">
            <a:avLst/>
          </a:prstGeom>
          <a:noFill/>
          <a:ln w="12600">
            <a:noFill/>
          </a:ln>
        </p:spPr>
        <p:txBody>
          <a:bodyPr>
            <a:normAutofit/>
          </a:bodyPr>
          <a:p>
            <a:pPr marL="228600" indent="-228600">
              <a:lnSpc>
                <a:spcPct val="90000"/>
              </a:lnSpc>
              <a:spcBef>
                <a:spcPts val="1001"/>
              </a:spcBef>
              <a:buClr>
                <a:srgbClr val="000000"/>
              </a:buClr>
              <a:buFont typeface="Arial"/>
              <a:buChar char="•"/>
            </a:pPr>
            <a:r>
              <a:rPr b="0" lang="en-US" sz="1800" spc="-1" strike="noStrike">
                <a:solidFill>
                  <a:srgbClr val="000000"/>
                </a:solidFill>
                <a:latin typeface="Calibri"/>
                <a:ea typeface="Calibri"/>
              </a:rPr>
              <a:t>The Lotus Temple, located in Delhi, India, is a Baháʼí House of Worship that was dedicated in December 1986. The building is composed of 27 free-standing marble-clad "petals" arranged in clusters of three to form nine sides. A 2001 CNN report referred to it as the most visited building in the world.</a:t>
            </a:r>
            <a:endParaRPr b="0" lang="en-US" sz="1800" spc="-1" strike="noStrike">
              <a:latin typeface="Arial"/>
            </a:endParaRPr>
          </a:p>
        </p:txBody>
      </p:sp>
      <p:pic>
        <p:nvPicPr>
          <p:cNvPr id="522" name="Εικόνα 4" descr="Εικόνα που περιέχει υπαίθριος, κτίριο, θόλος, τρένο&#10;&#10;Η περιγραφή δημιουργήθηκε με πολύ υψηλή αξιοπιστία"/>
          <p:cNvPicPr/>
          <p:nvPr/>
        </p:nvPicPr>
        <p:blipFill>
          <a:blip r:embed="rId1"/>
          <a:srcRect l="5786" t="0" r="11654" b="0"/>
          <a:stretch/>
        </p:blipFill>
        <p:spPr>
          <a:xfrm>
            <a:off x="4638960" y="0"/>
            <a:ext cx="7552800" cy="6858000"/>
          </a:xfrm>
          <a:prstGeom prst="rect">
            <a:avLst/>
          </a:prstGeom>
          <a:ln w="1260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LibreOffice/6.3.3.2$Linux_X86_64 LibreOffice_project/a64200df03143b798afd1ec74a12ab50359878ed</Application>
  <Words>0</Words>
  <Paragraphs>0</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2019-12-17T14:36:32Z</dcterms:created>
  <dc:creator/>
  <dc:description/>
  <dc:language>en-US</dc:language>
  <cp:lastModifiedBy/>
  <dcterms:modified xsi:type="dcterms:W3CDTF">2019-12-17T16:10:24Z</dcterms:modified>
  <cp:revision>329</cp:revision>
  <dc:subject/>
  <dc:title>Παρουσίαση του PowerPoint</dc:title>
</cp:coreProperties>
</file>