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0080625" cy="7559675"/>
  <p:notesSz cx="7559675" cy="10691813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234" y="-102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82376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88000"/>
            <a:ext cx="9072000" cy="5787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11408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82376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8237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11408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8237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114080"/>
            <a:ext cx="907200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114080"/>
            <a:ext cx="907200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8237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11408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11408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" name="36 - Εικόνα"/>
          <p:cNvPicPr/>
          <p:nvPr/>
        </p:nvPicPr>
        <p:blipFill>
          <a:blip r:embed="rId2" cstate="print"/>
          <a:stretch/>
        </p:blipFill>
        <p:spPr>
          <a:xfrm>
            <a:off x="2292480" y="182340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38" name="37 - Εικόνα"/>
          <p:cNvPicPr/>
          <p:nvPr/>
        </p:nvPicPr>
        <p:blipFill>
          <a:blip r:embed="rId2" cstate="print"/>
          <a:stretch/>
        </p:blipFill>
        <p:spPr>
          <a:xfrm>
            <a:off x="2292480" y="1823400"/>
            <a:ext cx="549504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680" y="182376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504000" y="288000"/>
            <a:ext cx="9072000" cy="5787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504000" y="411408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5152680" y="182376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152680" y="18237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680" y="411408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8237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4000" y="4114080"/>
            <a:ext cx="907200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04000" y="4114080"/>
            <a:ext cx="907200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152680" y="18237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152680" y="411408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411408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7" name="76 - Εικόνα"/>
          <p:cNvPicPr/>
          <p:nvPr/>
        </p:nvPicPr>
        <p:blipFill>
          <a:blip r:embed="rId2" cstate="print"/>
          <a:stretch/>
        </p:blipFill>
        <p:spPr>
          <a:xfrm>
            <a:off x="2292480" y="182340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78" name="77 - Εικόνα"/>
          <p:cNvPicPr/>
          <p:nvPr/>
        </p:nvPicPr>
        <p:blipFill>
          <a:blip r:embed="rId2" cstate="print"/>
          <a:stretch/>
        </p:blipFill>
        <p:spPr>
          <a:xfrm>
            <a:off x="2292480" y="1823400"/>
            <a:ext cx="549504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l-G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l-G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l-G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l-G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0EEE152A-23C5-4E12-8C10-8862475BA590}" type="slidenum">
              <a:rPr lang="el-G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/>
              <a:t>‹#›</a:t>
            </a:fld>
            <a:endParaRPr lang="el-G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38 - Εικόνα"/>
          <p:cNvPicPr/>
          <p:nvPr/>
        </p:nvPicPr>
        <p:blipFill>
          <a:blip r:embed="rId14" cstate="print"/>
          <a:stretch/>
        </p:blipFill>
        <p:spPr>
          <a:xfrm>
            <a:off x="0" y="0"/>
            <a:ext cx="10079640" cy="756000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9072000" cy="124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l-GR" sz="476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438444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34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304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l-GR" sz="2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21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l-GR" sz="21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21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21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  <p:sp>
        <p:nvSpPr>
          <p:cNvPr id="42" name="PlaceHolder 3"/>
          <p:cNvSpPr>
            <a:spLocks noGrp="1"/>
          </p:cNvSpPr>
          <p:nvPr>
            <p:ph type="dt"/>
          </p:nvPr>
        </p:nvSpPr>
        <p:spPr>
          <a:xfrm>
            <a:off x="504000" y="6886440"/>
            <a:ext cx="2348280" cy="520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l-GR" sz="1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lang="el-G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ftr"/>
          </p:nvPr>
        </p:nvSpPr>
        <p:spPr>
          <a:xfrm>
            <a:off x="3447000" y="6886440"/>
            <a:ext cx="3195000" cy="52092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l-GR" sz="1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lang="el-G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7227000" y="6886440"/>
            <a:ext cx="2348280" cy="52092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CD0E884A-3C83-4EAB-A72C-B5372EF3D948}" type="slidenum">
              <a:rPr lang="el-GR" sz="1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/>
              <a:t>‹#›</a:t>
            </a:fld>
            <a:endParaRPr lang="el-G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504000" y="45000"/>
            <a:ext cx="9072000" cy="5787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l-GR" sz="4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“time”</a:t>
            </a:r>
            <a:endParaRPr lang="el-G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l-G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el-GR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All day lunch and coffee </a:t>
            </a:r>
            <a:endParaRPr lang="el-G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l-G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el-G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Shape 1"/>
          <p:cNvSpPr txBox="1"/>
          <p:nvPr/>
        </p:nvSpPr>
        <p:spPr>
          <a:xfrm>
            <a:off x="504000" y="1368000"/>
            <a:ext cx="4426920" cy="5646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347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Bre</a:t>
            </a:r>
            <a:r>
              <a:rPr lang="en-US" sz="347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a</a:t>
            </a:r>
            <a:r>
              <a:rPr lang="el-GR" sz="347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kfast</a:t>
            </a:r>
            <a:r>
              <a:rPr lang="el-GR" sz="347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 </a:t>
            </a:r>
            <a:endParaRPr lang="el-GR" sz="347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347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  Pancakes...</a:t>
            </a:r>
            <a:r>
              <a:rPr lang="el-GR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3,50</a:t>
            </a:r>
            <a:r>
              <a:rPr lang="el-GR" sz="347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$</a:t>
            </a:r>
            <a:endParaRPr lang="el-GR" sz="347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(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honey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chocolate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and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bananas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other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fruits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biscuit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caprice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bueno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)</a:t>
            </a:r>
            <a:endParaRPr lang="el-GR" sz="347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Toast...1,50$</a:t>
            </a:r>
            <a:endParaRPr lang="el-GR" sz="347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(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cheese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turkey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tomato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lettuce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egg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bacon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sauce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)</a:t>
            </a:r>
            <a:endParaRPr lang="el-GR" sz="347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Waffles...4$ </a:t>
            </a:r>
            <a:endParaRPr lang="el-GR" sz="347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(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chocolate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biscuit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caprice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, </a:t>
            </a:r>
            <a:r>
              <a:rPr lang="el-GR" sz="20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bueno</a:t>
            </a: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)</a:t>
            </a:r>
            <a:endParaRPr lang="el-GR" sz="347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Croissant...2,50$</a:t>
            </a:r>
            <a:endParaRPr lang="el-GR" sz="347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el-GR" sz="347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el-GR" sz="347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20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el-GR" sz="347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1" name="80 - Εικόνα"/>
          <p:cNvPicPr/>
          <p:nvPr/>
        </p:nvPicPr>
        <p:blipFill>
          <a:blip r:embed="rId2" cstate="print"/>
          <a:stretch/>
        </p:blipFill>
        <p:spPr>
          <a:xfrm>
            <a:off x="5470200" y="1656000"/>
            <a:ext cx="3169800" cy="1975320"/>
          </a:xfrm>
          <a:prstGeom prst="rect">
            <a:avLst/>
          </a:prstGeom>
          <a:ln>
            <a:noFill/>
          </a:ln>
        </p:spPr>
      </p:pic>
      <p:pic>
        <p:nvPicPr>
          <p:cNvPr id="82" name="81 - Εικόνα"/>
          <p:cNvPicPr/>
          <p:nvPr/>
        </p:nvPicPr>
        <p:blipFill>
          <a:blip r:embed="rId3" cstate="print"/>
          <a:stretch/>
        </p:blipFill>
        <p:spPr>
          <a:xfrm>
            <a:off x="5976000" y="4360680"/>
            <a:ext cx="3528000" cy="1975320"/>
          </a:xfrm>
          <a:prstGeom prst="rect">
            <a:avLst/>
          </a:prstGeom>
          <a:ln>
            <a:noFill/>
          </a:ln>
        </p:spPr>
      </p:pic>
      <p:sp>
        <p:nvSpPr>
          <p:cNvPr id="83" name="TextShape 2"/>
          <p:cNvSpPr txBox="1"/>
          <p:nvPr/>
        </p:nvSpPr>
        <p:spPr>
          <a:xfrm>
            <a:off x="592200" y="209880"/>
            <a:ext cx="9071640" cy="987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l-GR" sz="476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Menu </a:t>
            </a:r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l-GR" sz="476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</p:txBody>
      </p:sp>
      <p:sp>
        <p:nvSpPr>
          <p:cNvPr id="85" name="TextShape 2"/>
          <p:cNvSpPr txBox="1"/>
          <p:nvPr/>
        </p:nvSpPr>
        <p:spPr>
          <a:xfrm>
            <a:off x="504000" y="301320"/>
            <a:ext cx="4426920" cy="3730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Coffee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         hot/iced        frappe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Espresso...2,00$           -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Americano...2,50$       3,25$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Cafe Late...2,50$       3,50$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Cafe Mocha...2,75$     3,80$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Cappucino...2,90$      4,00$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3"/>
          <p:cNvSpPr txBox="1"/>
          <p:nvPr/>
        </p:nvSpPr>
        <p:spPr>
          <a:xfrm>
            <a:off x="6984000" y="288000"/>
            <a:ext cx="2880000" cy="2304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34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Teas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Matcha...2,50$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Citrus...2,25$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Caramel...2,50$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TextShape 4"/>
          <p:cNvSpPr txBox="1"/>
          <p:nvPr/>
        </p:nvSpPr>
        <p:spPr>
          <a:xfrm>
            <a:off x="5900760" y="3385080"/>
            <a:ext cx="3531240" cy="3310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34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Juice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Amita...2,85$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(motion, cherry, banana, pineapple,  apple)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Fresh juice...3,25$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(orange, carrot/orange)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8" name="87 - Εικόνα"/>
          <p:cNvPicPr/>
          <p:nvPr/>
        </p:nvPicPr>
        <p:blipFill>
          <a:blip r:embed="rId2" cstate="print"/>
          <a:stretch/>
        </p:blipFill>
        <p:spPr>
          <a:xfrm rot="16122600">
            <a:off x="4775040" y="995400"/>
            <a:ext cx="2304720" cy="1291680"/>
          </a:xfrm>
          <a:prstGeom prst="rect">
            <a:avLst/>
          </a:prstGeom>
          <a:ln>
            <a:noFill/>
          </a:ln>
        </p:spPr>
      </p:pic>
      <p:pic>
        <p:nvPicPr>
          <p:cNvPr id="89" name="88 - Εικόνα"/>
          <p:cNvPicPr/>
          <p:nvPr/>
        </p:nvPicPr>
        <p:blipFill>
          <a:blip r:embed="rId3" cstate="print"/>
          <a:stretch/>
        </p:blipFill>
        <p:spPr>
          <a:xfrm>
            <a:off x="3055320" y="5256000"/>
            <a:ext cx="2488680" cy="1656000"/>
          </a:xfrm>
          <a:prstGeom prst="rect">
            <a:avLst/>
          </a:prstGeom>
          <a:ln>
            <a:noFill/>
          </a:ln>
        </p:spPr>
      </p:pic>
      <p:pic>
        <p:nvPicPr>
          <p:cNvPr id="90" name="89 - Εικόνα"/>
          <p:cNvPicPr/>
          <p:nvPr/>
        </p:nvPicPr>
        <p:blipFill>
          <a:blip r:embed="rId4" cstate="print"/>
          <a:stretch/>
        </p:blipFill>
        <p:spPr>
          <a:xfrm>
            <a:off x="648000" y="4176000"/>
            <a:ext cx="1728000" cy="172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720360" y="-162216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576000" y="466200"/>
            <a:ext cx="3600000" cy="4555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l-GR" sz="34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Lunch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"/>
            </a:pPr>
            <a:r>
              <a:rPr lang="el-GR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Sandwiches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Cheese...1,90$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Ham...2,30$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Chicken...2,50$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Salami...1,80$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Smoked salmon....2,60$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Symbol" charset="2"/>
              <a:buChar char=""/>
            </a:pPr>
            <a:r>
              <a:rPr lang="el-GR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Font typeface="Symbol" charset="2"/>
              <a:buChar char="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TextShape 3"/>
          <p:cNvSpPr txBox="1"/>
          <p:nvPr/>
        </p:nvSpPr>
        <p:spPr>
          <a:xfrm>
            <a:off x="5193000" y="3456000"/>
            <a:ext cx="4426920" cy="331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"/>
            </a:pPr>
            <a:r>
              <a:rPr lang="el-GR" sz="34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Hot sandwiches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Bacon...2,20$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Bacon &amp; Egg...2,50$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Sausage $ Egg...3,00$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Egg, Bacon &amp; Sausage...3,80$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4" name="93 - Εικόνα"/>
          <p:cNvPicPr/>
          <p:nvPr/>
        </p:nvPicPr>
        <p:blipFill>
          <a:blip r:embed="rId2" cstate="print"/>
          <a:stretch/>
        </p:blipFill>
        <p:spPr>
          <a:xfrm>
            <a:off x="6696000" y="415080"/>
            <a:ext cx="2174400" cy="1672920"/>
          </a:xfrm>
          <a:prstGeom prst="rect">
            <a:avLst/>
          </a:prstGeom>
          <a:ln>
            <a:noFill/>
          </a:ln>
        </p:spPr>
      </p:pic>
      <p:pic>
        <p:nvPicPr>
          <p:cNvPr id="95" name="94 - Εικόνα"/>
          <p:cNvPicPr/>
          <p:nvPr/>
        </p:nvPicPr>
        <p:blipFill>
          <a:blip r:embed="rId3" cstate="print"/>
          <a:stretch/>
        </p:blipFill>
        <p:spPr>
          <a:xfrm>
            <a:off x="1584000" y="4805280"/>
            <a:ext cx="2695680" cy="1602720"/>
          </a:xfrm>
          <a:prstGeom prst="rect">
            <a:avLst/>
          </a:prstGeom>
          <a:ln>
            <a:noFill/>
          </a:ln>
        </p:spPr>
      </p:pic>
      <p:pic>
        <p:nvPicPr>
          <p:cNvPr id="96" name="95 - Εικόνα"/>
          <p:cNvPicPr/>
          <p:nvPr/>
        </p:nvPicPr>
        <p:blipFill>
          <a:blip r:embed="rId4" cstate="print"/>
          <a:stretch/>
        </p:blipFill>
        <p:spPr>
          <a:xfrm>
            <a:off x="3816000" y="1368000"/>
            <a:ext cx="2571480" cy="1780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5">
      <p:transition spd="med">
        <p15:prstTrans prst="fallOve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216000" y="-2976120"/>
            <a:ext cx="9072000" cy="1248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l-GR" sz="476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</a:t>
            </a:r>
          </a:p>
        </p:txBody>
      </p:sp>
      <p:sp>
        <p:nvSpPr>
          <p:cNvPr id="98" name="TextShape 2"/>
          <p:cNvSpPr txBox="1"/>
          <p:nvPr/>
        </p:nvSpPr>
        <p:spPr>
          <a:xfrm>
            <a:off x="397080" y="216000"/>
            <a:ext cx="4426920" cy="3744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34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Roasted meals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       smal      medium    large   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Beef....5.30$    6.50$     7.80$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Pork....5.50$    6.80$     8.00$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Chicken..6.00$    7.30$    8.50$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Vegeterian..3.10$   4.80$   6.00$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(All meals have roast potatoes, peas, carrots &amp; a special gravy) </a:t>
            </a: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TextShape 3"/>
          <p:cNvSpPr txBox="1"/>
          <p:nvPr/>
        </p:nvSpPr>
        <p:spPr>
          <a:xfrm>
            <a:off x="5725080" y="258840"/>
            <a:ext cx="4426920" cy="2621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34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Salads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Garden salad...4.00$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Greek salad...5.50$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Ceasar salad...5.70$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(chicken 1.50$ , shrimp 2.50$)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TextShape 4"/>
          <p:cNvSpPr txBox="1"/>
          <p:nvPr/>
        </p:nvSpPr>
        <p:spPr>
          <a:xfrm>
            <a:off x="4766400" y="3945600"/>
            <a:ext cx="3657600" cy="273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Dessert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New York Cheesecake...4.00$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Red Velvet Cake...4.80$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Chocolate Cake...3.40$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Apple Crisp...6.30$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Creme Brulee...6.90$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1" name="100 - Εικόνα"/>
          <p:cNvPicPr/>
          <p:nvPr/>
        </p:nvPicPr>
        <p:blipFill>
          <a:blip r:embed="rId2" cstate="print"/>
          <a:stretch/>
        </p:blipFill>
        <p:spPr>
          <a:xfrm>
            <a:off x="7970040" y="5349600"/>
            <a:ext cx="1893960" cy="1418400"/>
          </a:xfrm>
          <a:prstGeom prst="rect">
            <a:avLst/>
          </a:prstGeom>
          <a:ln>
            <a:noFill/>
          </a:ln>
        </p:spPr>
      </p:pic>
      <p:pic>
        <p:nvPicPr>
          <p:cNvPr id="102" name="101 - Εικόνα"/>
          <p:cNvPicPr/>
          <p:nvPr/>
        </p:nvPicPr>
        <p:blipFill>
          <a:blip r:embed="rId3" cstate="print"/>
          <a:stretch/>
        </p:blipFill>
        <p:spPr>
          <a:xfrm>
            <a:off x="7344000" y="3154320"/>
            <a:ext cx="1643400" cy="1093680"/>
          </a:xfrm>
          <a:prstGeom prst="rect">
            <a:avLst/>
          </a:prstGeom>
          <a:ln>
            <a:noFill/>
          </a:ln>
        </p:spPr>
      </p:pic>
      <p:pic>
        <p:nvPicPr>
          <p:cNvPr id="103" name="102 - Εικόνα"/>
          <p:cNvPicPr/>
          <p:nvPr/>
        </p:nvPicPr>
        <p:blipFill>
          <a:blip r:embed="rId4" cstate="print"/>
          <a:stretch/>
        </p:blipFill>
        <p:spPr>
          <a:xfrm>
            <a:off x="576000" y="4320000"/>
            <a:ext cx="1708560" cy="1708560"/>
          </a:xfrm>
          <a:prstGeom prst="rect">
            <a:avLst/>
          </a:prstGeom>
          <a:ln>
            <a:noFill/>
          </a:ln>
        </p:spPr>
      </p:pic>
      <p:pic>
        <p:nvPicPr>
          <p:cNvPr id="104" name="103 - Εικόνα"/>
          <p:cNvPicPr/>
          <p:nvPr/>
        </p:nvPicPr>
        <p:blipFill>
          <a:blip r:embed="rId5" cstate="print"/>
          <a:stretch/>
        </p:blipFill>
        <p:spPr>
          <a:xfrm>
            <a:off x="2736000" y="4392000"/>
            <a:ext cx="1742760" cy="261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2193120" y="0"/>
            <a:ext cx="5366880" cy="10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l-GR" sz="476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Drinks </a:t>
            </a:r>
            <a:endParaRPr lang="el-GR" sz="476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TextShape 2"/>
          <p:cNvSpPr txBox="1"/>
          <p:nvPr/>
        </p:nvSpPr>
        <p:spPr>
          <a:xfrm>
            <a:off x="1728000" y="1231560"/>
            <a:ext cx="2880000" cy="301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34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Beer 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Heineken...3.00$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Amstel...3.00$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Sol...3.50$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John Smiths...4.00$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Corona...4.00$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TextShape 3"/>
          <p:cNvSpPr txBox="1"/>
          <p:nvPr/>
        </p:nvSpPr>
        <p:spPr>
          <a:xfrm>
            <a:off x="5472000" y="3740760"/>
            <a:ext cx="3168000" cy="3315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l-GR" sz="34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Shots</a:t>
            </a:r>
            <a:r>
              <a:rPr lang="el-GR" sz="347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</a:t>
            </a: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Whiskey...6.00$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Gin...6.00$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Vodka...6.00$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"/>
            </a:pPr>
            <a:r>
              <a:rPr lang="el-GR" sz="2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V Boli"/>
              </a:rPr>
              <a:t>Rum...6.00$</a:t>
            </a:r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TextShape 4"/>
          <p:cNvSpPr txBox="1"/>
          <p:nvPr/>
        </p:nvSpPr>
        <p:spPr>
          <a:xfrm>
            <a:off x="15732720" y="6840000"/>
            <a:ext cx="4426920" cy="23893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l-GR" sz="347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9" name="108 - Εικόνα"/>
          <p:cNvPicPr/>
          <p:nvPr/>
        </p:nvPicPr>
        <p:blipFill>
          <a:blip r:embed="rId2" cstate="print"/>
          <a:stretch/>
        </p:blipFill>
        <p:spPr>
          <a:xfrm>
            <a:off x="1440000" y="4867920"/>
            <a:ext cx="3456000" cy="1695240"/>
          </a:xfrm>
          <a:prstGeom prst="rect">
            <a:avLst/>
          </a:prstGeom>
          <a:ln>
            <a:noFill/>
          </a:ln>
        </p:spPr>
      </p:pic>
      <p:pic>
        <p:nvPicPr>
          <p:cNvPr id="110" name="109 - Εικόνα"/>
          <p:cNvPicPr/>
          <p:nvPr/>
        </p:nvPicPr>
        <p:blipFill>
          <a:blip r:embed="rId3" cstate="print"/>
          <a:stretch/>
        </p:blipFill>
        <p:spPr>
          <a:xfrm>
            <a:off x="5328000" y="1368000"/>
            <a:ext cx="2376000" cy="1779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348</Words>
  <Application>Microsoft Office PowerPoint</Application>
  <PresentationFormat>Προσαρμογή</PresentationFormat>
  <Paragraphs>81</Paragraphs>
  <Slides>6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2</vt:i4>
      </vt:variant>
      <vt:variant>
        <vt:lpstr>Τίτλοι διαφανειών</vt:lpstr>
      </vt:variant>
      <vt:variant>
        <vt:i4>6</vt:i4>
      </vt:variant>
    </vt:vector>
  </HeadingPairs>
  <TitlesOfParts>
    <vt:vector size="8" baseType="lpstr">
      <vt:lpstr>Office Theme</vt:lpstr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subject/>
  <dc:creator/>
  <dc:description/>
  <cp:lastModifiedBy>Gramateia-2</cp:lastModifiedBy>
  <cp:revision>7</cp:revision>
  <dcterms:created xsi:type="dcterms:W3CDTF">2019-04-16T21:44:11Z</dcterms:created>
  <dcterms:modified xsi:type="dcterms:W3CDTF">2019-04-19T06:54:09Z</dcterms:modified>
  <dc:language>en-US</dc:language>
</cp:coreProperties>
</file>