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969B42D-6D49-4F09-8A55-2FD0DC58E606}" type="datetimeFigureOut">
              <a:rPr lang="el-GR" smtClean="0"/>
              <a:t>19/4/2019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7A3691-B0D1-4864-AD3E-82FEEBE84361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B42D-6D49-4F09-8A55-2FD0DC58E606}" type="datetimeFigureOut">
              <a:rPr lang="el-GR" smtClean="0"/>
              <a:t>19/4/2019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3691-B0D1-4864-AD3E-82FEEBE8436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969B42D-6D49-4F09-8A55-2FD0DC58E606}" type="datetimeFigureOut">
              <a:rPr lang="el-GR" smtClean="0"/>
              <a:t>19/4/2019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E7A3691-B0D1-4864-AD3E-82FEEBE84361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B42D-6D49-4F09-8A55-2FD0DC58E606}" type="datetimeFigureOut">
              <a:rPr lang="el-GR" smtClean="0"/>
              <a:t>19/4/2019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7A3691-B0D1-4864-AD3E-82FEEBE84361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B42D-6D49-4F09-8A55-2FD0DC58E606}" type="datetimeFigureOut">
              <a:rPr lang="el-GR" smtClean="0"/>
              <a:t>19/4/2019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7A3691-B0D1-4864-AD3E-82FEEBE84361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69B42D-6D49-4F09-8A55-2FD0DC58E606}" type="datetimeFigureOut">
              <a:rPr lang="el-GR" smtClean="0"/>
              <a:t>19/4/2019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7A3691-B0D1-4864-AD3E-82FEEBE84361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69B42D-6D49-4F09-8A55-2FD0DC58E606}" type="datetimeFigureOut">
              <a:rPr lang="el-GR" smtClean="0"/>
              <a:t>19/4/2019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7A3691-B0D1-4864-AD3E-82FEEBE84361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B42D-6D49-4F09-8A55-2FD0DC58E606}" type="datetimeFigureOut">
              <a:rPr lang="el-GR" smtClean="0"/>
              <a:t>19/4/2019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7A3691-B0D1-4864-AD3E-82FEEBE8436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B42D-6D49-4F09-8A55-2FD0DC58E606}" type="datetimeFigureOut">
              <a:rPr lang="el-GR" smtClean="0"/>
              <a:t>19/4/2019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7A3691-B0D1-4864-AD3E-82FEEBE8436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B42D-6D49-4F09-8A55-2FD0DC58E606}" type="datetimeFigureOut">
              <a:rPr lang="el-GR" smtClean="0"/>
              <a:t>19/4/2019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7A3691-B0D1-4864-AD3E-82FEEBE84361}" type="slidenum">
              <a:rPr lang="el-GR" smtClean="0"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969B42D-6D49-4F09-8A55-2FD0DC58E606}" type="datetimeFigureOut">
              <a:rPr lang="el-GR" smtClean="0"/>
              <a:t>19/4/2019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E7A3691-B0D1-4864-AD3E-82FEEBE84361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69B42D-6D49-4F09-8A55-2FD0DC58E606}" type="datetimeFigureOut">
              <a:rPr lang="el-GR" smtClean="0"/>
              <a:t>19/4/2019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7A3691-B0D1-4864-AD3E-82FEEBE8436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Berlin Sans FB" pitchFamily="34" charset="0"/>
              </a:rPr>
              <a:t>Café Bar</a:t>
            </a:r>
            <a:r>
              <a:rPr lang="en-US" dirty="0" smtClean="0">
                <a:latin typeface="Berlin Sans FB" pitchFamily="34" charset="0"/>
              </a:rPr>
              <a:t/>
            </a:r>
            <a:br>
              <a:rPr lang="en-US" dirty="0" smtClean="0">
                <a:latin typeface="Berlin Sans FB" pitchFamily="34" charset="0"/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erlin Sans FB" pitchFamily="34" charset="0"/>
              </a:rPr>
              <a:t>“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Berlin Sans FB" pitchFamily="34" charset="0"/>
              </a:rPr>
              <a:t>A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Berlin Sans FB" pitchFamily="34" charset="0"/>
              </a:rPr>
              <a:t>mi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erlin Sans FB" pitchFamily="34" charset="0"/>
              </a:rPr>
              <a:t>”</a:t>
            </a:r>
            <a:endParaRPr lang="el-G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19672" y="2420888"/>
            <a:ext cx="6696744" cy="1440160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COFFE,DRINKS AND MORE…</a:t>
            </a:r>
            <a:endParaRPr lang="el-GR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3 - Εικόνα" descr="maxres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32656"/>
            <a:ext cx="3983088" cy="2240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περιεχομένου" descr="cafe-backgrounds-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MENU:</a:t>
            </a:r>
            <a:endParaRPr lang="el-G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716016" y="1628800"/>
            <a:ext cx="3886200" cy="4572000"/>
          </a:xfrm>
        </p:spPr>
        <p:txBody>
          <a:bodyPr>
            <a:normAutofit fontScale="47500" lnSpcReduction="20000"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HOT   DRINKS</a:t>
            </a:r>
          </a:p>
          <a:p>
            <a:r>
              <a:rPr lang="en-US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Cappuccino 2.00</a:t>
            </a:r>
            <a:r>
              <a:rPr lang="el-GR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€</a:t>
            </a:r>
            <a:endParaRPr lang="en-US" sz="40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Espresso  1.80</a:t>
            </a:r>
            <a:r>
              <a:rPr lang="el-GR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€</a:t>
            </a:r>
            <a:endParaRPr lang="en-US" sz="40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Americano  2.00</a:t>
            </a:r>
            <a:r>
              <a:rPr lang="el-GR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€</a:t>
            </a:r>
            <a:endParaRPr lang="en-US" sz="40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Latte    1.80</a:t>
            </a:r>
            <a:r>
              <a:rPr lang="el-GR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€</a:t>
            </a:r>
            <a:endParaRPr lang="en-US" sz="40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Mocha  1.80</a:t>
            </a:r>
            <a:r>
              <a:rPr lang="el-GR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€</a:t>
            </a:r>
            <a:endParaRPr lang="en-US" sz="40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Added shot of syrup 0.50</a:t>
            </a:r>
            <a:r>
              <a:rPr lang="el-GR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€</a:t>
            </a:r>
            <a:endParaRPr lang="en-US" sz="40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Tea</a:t>
            </a:r>
          </a:p>
          <a:p>
            <a:r>
              <a:rPr lang="en-US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Speciality tea 1.00</a:t>
            </a:r>
            <a:r>
              <a:rPr lang="el-GR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€</a:t>
            </a:r>
            <a:endParaRPr lang="en-US" sz="40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Pot of tea for one 1.00</a:t>
            </a:r>
            <a:r>
              <a:rPr lang="el-GR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€</a:t>
            </a:r>
            <a:r>
              <a:rPr lang="en-US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	</a:t>
            </a:r>
          </a:p>
          <a:p>
            <a:r>
              <a:rPr lang="en-US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Pot of tea for two 2.00</a:t>
            </a:r>
            <a:r>
              <a:rPr lang="el-GR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€</a:t>
            </a:r>
            <a:endParaRPr lang="en-US" sz="40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Hot Chocolate 1.50</a:t>
            </a:r>
            <a:r>
              <a:rPr lang="el-GR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€</a:t>
            </a:r>
            <a:endParaRPr lang="en-US" sz="40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Hot Chocolate mountain 1.80</a:t>
            </a:r>
            <a:r>
              <a:rPr lang="el-GR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€</a:t>
            </a:r>
            <a:endParaRPr lang="en-US" sz="40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περιεχομένου" descr="cafe-backgrounds-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Cold Drinks:</a:t>
            </a:r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Fresh juices(Orange,banana,apple,Cherry…) 1.50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€</a:t>
            </a:r>
            <a:endParaRPr lang="en-US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Smoothies 1.70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€</a:t>
            </a:r>
            <a:endParaRPr lang="en-US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Milk Shake 2.20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€</a:t>
            </a:r>
            <a:endParaRPr lang="en-US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Beers 3.00</a:t>
            </a:r>
            <a:r>
              <a:rPr lang="el-G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€</a:t>
            </a:r>
            <a:endParaRPr lang="el-G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</TotalTime>
  <Words>61</Words>
  <Application>Microsoft Office PowerPoint</Application>
  <PresentationFormat>Προβολή στην οθόνη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Διάμεσος</vt:lpstr>
      <vt:lpstr>Café Bar “Ami”</vt:lpstr>
      <vt:lpstr>MENU:</vt:lpstr>
      <vt:lpstr>Διαφάνεια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Café Bar “Ami”</dc:title>
  <dc:creator>user</dc:creator>
  <cp:lastModifiedBy>user</cp:lastModifiedBy>
  <cp:revision>3</cp:revision>
  <dcterms:created xsi:type="dcterms:W3CDTF">2019-04-19T07:05:47Z</dcterms:created>
  <dcterms:modified xsi:type="dcterms:W3CDTF">2019-04-19T07:30:35Z</dcterms:modified>
</cp:coreProperties>
</file>