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2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11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8E52B-BA51-4EF6-B5E7-231C99AC809F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F1888-12A1-4D4B-95B1-DFADE86A91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00100" y="2786058"/>
            <a:ext cx="7572428" cy="1470025"/>
          </a:xfrm>
        </p:spPr>
        <p:txBody>
          <a:bodyPr>
            <a:normAutofit/>
          </a:bodyPr>
          <a:lstStyle/>
          <a:p>
            <a:r>
              <a:rPr lang="el-GR" dirty="0" smtClean="0"/>
              <a:t>Εργασία αγγλικών </a:t>
            </a:r>
            <a:br>
              <a:rPr lang="el-GR" dirty="0" smtClean="0"/>
            </a:br>
            <a:r>
              <a:rPr lang="en-US" dirty="0" smtClean="0"/>
              <a:t>Countries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3143272"/>
          </a:xfrm>
        </p:spPr>
        <p:txBody>
          <a:bodyPr>
            <a:noAutofit/>
          </a:bodyPr>
          <a:lstStyle/>
          <a:p>
            <a:r>
              <a:rPr lang="el-GR" dirty="0" smtClean="0"/>
              <a:t>Από την Μαθήτρια του Α΄2 :</a:t>
            </a:r>
            <a:br>
              <a:rPr lang="el-GR" dirty="0" smtClean="0"/>
            </a:br>
            <a:r>
              <a:rPr lang="el-GR" dirty="0" err="1" smtClean="0"/>
              <a:t>Τραικου</a:t>
            </a:r>
            <a:r>
              <a:rPr lang="el-GR" dirty="0" smtClean="0"/>
              <a:t> Αγάπη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857752" y="357166"/>
            <a:ext cx="3900486" cy="1143000"/>
          </a:xfrm>
        </p:spPr>
        <p:txBody>
          <a:bodyPr/>
          <a:lstStyle/>
          <a:p>
            <a:r>
              <a:rPr lang="en-US" dirty="0" smtClean="0"/>
              <a:t>Countries</a:t>
            </a:r>
            <a:endParaRPr lang="en-US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72132" y="2786058"/>
            <a:ext cx="3357586" cy="3000396"/>
          </a:xfrm>
        </p:spPr>
      </p:pic>
      <p:sp>
        <p:nvSpPr>
          <p:cNvPr id="6" name="5 - Ορθογώνιο"/>
          <p:cNvSpPr/>
          <p:nvPr/>
        </p:nvSpPr>
        <p:spPr>
          <a:xfrm>
            <a:off x="928662" y="714356"/>
            <a:ext cx="18573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Mongolia</a:t>
            </a:r>
            <a:endParaRPr lang="en-US" sz="3200" dirty="0"/>
          </a:p>
        </p:txBody>
      </p:sp>
      <p:sp>
        <p:nvSpPr>
          <p:cNvPr id="7" name="6 - Ορθογώνιο"/>
          <p:cNvSpPr/>
          <p:nvPr/>
        </p:nvSpPr>
        <p:spPr>
          <a:xfrm>
            <a:off x="285720" y="2071678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It is a country with an area of 1.564.116 km2 and a population of 3,120,000. It is the 2 largest enclosed country after Kazakhstan. It borders with Russia, with the People's Republic of China and is only a few kilometers from Kazakhstan. The capital of the is Ulan Bator.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628" y="428604"/>
            <a:ext cx="3328982" cy="1143000"/>
          </a:xfrm>
        </p:spPr>
        <p:txBody>
          <a:bodyPr/>
          <a:lstStyle/>
          <a:p>
            <a:r>
              <a:rPr lang="en-US" dirty="0" smtClean="0"/>
              <a:t>Countries</a:t>
            </a:r>
            <a:endParaRPr lang="el-GR" dirty="0"/>
          </a:p>
        </p:txBody>
      </p:sp>
      <p:pic>
        <p:nvPicPr>
          <p:cNvPr id="4" name="3 - Θέση περιεχομένου" descr="GmKb3Ugdqy89KYsAhUtWfuDq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43570" y="2714620"/>
            <a:ext cx="2934804" cy="3197229"/>
          </a:xfrm>
        </p:spPr>
      </p:pic>
      <p:sp>
        <p:nvSpPr>
          <p:cNvPr id="6" name="5 - Ορθογώνιο"/>
          <p:cNvSpPr/>
          <p:nvPr/>
        </p:nvSpPr>
        <p:spPr>
          <a:xfrm>
            <a:off x="1357290" y="1000108"/>
            <a:ext cx="1347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Taiwan</a:t>
            </a:r>
            <a:endParaRPr lang="en-US" sz="3200" dirty="0"/>
          </a:p>
        </p:txBody>
      </p:sp>
      <p:sp>
        <p:nvSpPr>
          <p:cNvPr id="7" name="6 - Ορθογώνιο"/>
          <p:cNvSpPr/>
          <p:nvPr/>
        </p:nvSpPr>
        <p:spPr>
          <a:xfrm>
            <a:off x="214282" y="235743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The Republic of China. It is an island country of East Asia. It occupies an area of 36,197 sq. Km. and its population is 23,543,346. The capital is Taipei</a:t>
            </a:r>
            <a:r>
              <a:rPr lang="el-GR" sz="2800" dirty="0" smtClean="0"/>
              <a:t>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714876" y="357166"/>
            <a:ext cx="4114800" cy="1143000"/>
          </a:xfrm>
        </p:spPr>
        <p:txBody>
          <a:bodyPr/>
          <a:lstStyle/>
          <a:p>
            <a:r>
              <a:rPr lang="en-US" dirty="0" smtClean="0"/>
              <a:t>Countries</a:t>
            </a:r>
            <a:endParaRPr lang="el-GR" dirty="0"/>
          </a:p>
        </p:txBody>
      </p:sp>
      <p:pic>
        <p:nvPicPr>
          <p:cNvPr id="4" name="3 - Θέση περιεχομένου" descr="250px-Map_of_Saint_Kitts_and_Nevis_el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14942" y="3214686"/>
            <a:ext cx="3548079" cy="2790824"/>
          </a:xfrm>
        </p:spPr>
      </p:pic>
      <p:sp>
        <p:nvSpPr>
          <p:cNvPr id="6" name="5 - Ορθογώνιο"/>
          <p:cNvSpPr/>
          <p:nvPr/>
        </p:nvSpPr>
        <p:spPr>
          <a:xfrm>
            <a:off x="500034" y="1571612"/>
            <a:ext cx="34698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3200" dirty="0" smtClean="0"/>
              <a:t>Saint  Bartholomew</a:t>
            </a:r>
            <a:endParaRPr lang="en-US" sz="3200" dirty="0"/>
          </a:p>
        </p:txBody>
      </p:sp>
      <p:sp>
        <p:nvSpPr>
          <p:cNvPr id="7" name="6 - Ορθογώνιο"/>
          <p:cNvSpPr/>
          <p:nvPr/>
        </p:nvSpPr>
        <p:spPr>
          <a:xfrm>
            <a:off x="285720" y="2857496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It is one of the four areas of the Caribbean Small Antilles that make up the French West Indies. It has a total area of 21 sq. Km. and a population of 9,427</a:t>
            </a:r>
            <a:r>
              <a:rPr lang="el-GR" sz="2800" dirty="0" smtClean="0"/>
              <a:t>. </a:t>
            </a:r>
            <a:r>
              <a:rPr lang="en-US" sz="2800" dirty="0" smtClean="0"/>
              <a:t>The capital city is </a:t>
            </a:r>
            <a:r>
              <a:rPr lang="en-US" sz="2800" dirty="0" err="1" smtClean="0"/>
              <a:t>Gustavia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143504" y="214290"/>
            <a:ext cx="3757610" cy="1143000"/>
          </a:xfrm>
        </p:spPr>
        <p:txBody>
          <a:bodyPr/>
          <a:lstStyle/>
          <a:p>
            <a:r>
              <a:rPr lang="en-US" dirty="0" smtClean="0"/>
              <a:t>Countries</a:t>
            </a:r>
            <a:endParaRPr lang="el-GR" dirty="0"/>
          </a:p>
        </p:txBody>
      </p:sp>
      <p:pic>
        <p:nvPicPr>
          <p:cNvPr id="4" name="3 - Θέση περιεχομένου" descr="Aruba_ma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72132" y="3286124"/>
            <a:ext cx="3105150" cy="3343275"/>
          </a:xfrm>
        </p:spPr>
      </p:pic>
      <p:sp>
        <p:nvSpPr>
          <p:cNvPr id="5" name="4 - Ορθογώνιο"/>
          <p:cNvSpPr/>
          <p:nvPr/>
        </p:nvSpPr>
        <p:spPr>
          <a:xfrm>
            <a:off x="1000100" y="1714488"/>
            <a:ext cx="12987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Aruba.</a:t>
            </a:r>
            <a:endParaRPr lang="el-GR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285720" y="328612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It has an area of 180 sq. Km. and a population of 110,576. It is located in the Caribbean Sea north of Venezuela. Its climate is dry, while its capital is the </a:t>
            </a:r>
            <a:r>
              <a:rPr lang="en-US" sz="2400" dirty="0" err="1" smtClean="0"/>
              <a:t>Oranjestad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72066" y="357166"/>
            <a:ext cx="3643338" cy="1143000"/>
          </a:xfrm>
        </p:spPr>
        <p:txBody>
          <a:bodyPr/>
          <a:lstStyle/>
          <a:p>
            <a:r>
              <a:rPr lang="en-US" dirty="0" smtClean="0"/>
              <a:t>City</a:t>
            </a:r>
            <a:endParaRPr lang="el-GR" dirty="0"/>
          </a:p>
        </p:txBody>
      </p:sp>
      <p:pic>
        <p:nvPicPr>
          <p:cNvPr id="4" name="3 - Θέση περιεχομένου" descr="data=1bKt1obIxbWuQjVA943R5BkysKjjbc8MSltkS56uyUQfGLo8iNJ3PpRFgKzoe4az7cQOQj3hlkTOt1ZMwqLdnqqBV82hykSKO__IB3UkKWguf4gHjQmwg1vflp0zXijs6k2x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29322" y="3012740"/>
            <a:ext cx="3000396" cy="2958657"/>
          </a:xfrm>
        </p:spPr>
      </p:pic>
      <p:sp>
        <p:nvSpPr>
          <p:cNvPr id="6" name="5 - Ορθογώνιο"/>
          <p:cNvSpPr/>
          <p:nvPr/>
        </p:nvSpPr>
        <p:spPr>
          <a:xfrm>
            <a:off x="1643042" y="1357298"/>
            <a:ext cx="157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Genoa</a:t>
            </a:r>
            <a:endParaRPr lang="el-GR" sz="3200" dirty="0"/>
          </a:p>
        </p:txBody>
      </p:sp>
      <p:sp>
        <p:nvSpPr>
          <p:cNvPr id="7" name="6 - Ορθογώνιο"/>
          <p:cNvSpPr/>
          <p:nvPr/>
        </p:nvSpPr>
        <p:spPr>
          <a:xfrm>
            <a:off x="357158" y="292893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It is an important historic city of Italy with about 800,000. residents of Liguria, in the center of the homonymous bay and very important port of Italy.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86446" y="214290"/>
            <a:ext cx="2971792" cy="1143000"/>
          </a:xfrm>
        </p:spPr>
        <p:txBody>
          <a:bodyPr/>
          <a:lstStyle/>
          <a:p>
            <a:r>
              <a:rPr lang="en-US" dirty="0" smtClean="0"/>
              <a:t>City</a:t>
            </a:r>
            <a:endParaRPr lang="el-GR" dirty="0"/>
          </a:p>
        </p:txBody>
      </p:sp>
      <p:pic>
        <p:nvPicPr>
          <p:cNvPr id="4" name="3 - Θέση περιεχομένου" descr="data=4CvIAC31a6hsZiqdzrH0aubL1YsPFaHEg1CWfoe8PDa886_XV4bgpI0HLBloZd9wDXowB230PsD5QmO5Szsu5ASBDgLJfN5XQOOZ_LcOVTF1JelNVlLAlW21FKZaLIUKzPQJQPeJaFS_dq3YH8aqHHpCy3twDZDeOFHZrti1SdQnn0WSajayXsywuqB014Hz7OS8WIrVBc-HD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9" y="3000372"/>
            <a:ext cx="3143272" cy="2899587"/>
          </a:xfrm>
        </p:spPr>
      </p:pic>
      <p:sp>
        <p:nvSpPr>
          <p:cNvPr id="5" name="4 - Ορθογώνιο"/>
          <p:cNvSpPr/>
          <p:nvPr/>
        </p:nvSpPr>
        <p:spPr>
          <a:xfrm>
            <a:off x="1214414" y="1071546"/>
            <a:ext cx="114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357158" y="30003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Or </a:t>
            </a:r>
            <a:r>
              <a:rPr lang="en-US" sz="2400" dirty="0" err="1" smtClean="0"/>
              <a:t>Tzia</a:t>
            </a:r>
            <a:r>
              <a:rPr lang="en-US" sz="2400" dirty="0" smtClean="0"/>
              <a:t> is a Cycladic island of the Aegean. It is the nearest inhabited Cycladic island of Attica. It is the sixth largest and the 10th most densely populated island of the Cyclades.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000100" y="1071546"/>
            <a:ext cx="15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Kea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220072" y="188640"/>
            <a:ext cx="3682752" cy="1080120"/>
          </a:xfrm>
        </p:spPr>
        <p:txBody>
          <a:bodyPr/>
          <a:lstStyle/>
          <a:p>
            <a:r>
              <a:rPr lang="en-US" dirty="0" smtClean="0"/>
              <a:t>City</a:t>
            </a:r>
            <a:endParaRPr lang="el-GR" dirty="0"/>
          </a:p>
        </p:txBody>
      </p:sp>
      <p:pic>
        <p:nvPicPr>
          <p:cNvPr id="4" name="3 - Θέση περιεχομένου" descr="dq3YH8aqHHpCy3twDZDeOFHZrti1SdQnn0WSajayXsywuqB014Hz7OS8WIrVBc-HD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8" y="3500438"/>
            <a:ext cx="3105164" cy="2756711"/>
          </a:xfrm>
        </p:spPr>
      </p:pic>
      <p:sp>
        <p:nvSpPr>
          <p:cNvPr id="5" name="4 - Ορθογώνιο"/>
          <p:cNvSpPr/>
          <p:nvPr/>
        </p:nvSpPr>
        <p:spPr>
          <a:xfrm>
            <a:off x="928662" y="2000240"/>
            <a:ext cx="16430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Vizcaya</a:t>
            </a:r>
            <a:endParaRPr lang="el-GR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285720" y="314324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It is a province of the Basque Country in Spain. Of the 1,133,444 inhabitants living in</a:t>
            </a:r>
            <a:r>
              <a:rPr lang="el-GR" sz="2400" dirty="0" smtClean="0"/>
              <a:t> </a:t>
            </a:r>
            <a:r>
              <a:rPr lang="en-US" sz="2400" dirty="0" err="1" smtClean="0"/>
              <a:t>Vizcaya</a:t>
            </a:r>
            <a:endParaRPr lang="el-GR" sz="2400" dirty="0" smtClean="0"/>
          </a:p>
          <a:p>
            <a:r>
              <a:rPr lang="en-US" sz="2400" dirty="0" smtClean="0"/>
              <a:t> about 35% live in the capital, Bilbao, and 88% in its metropolitan area.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860032" y="620688"/>
            <a:ext cx="3610744" cy="1143000"/>
          </a:xfrm>
        </p:spPr>
        <p:txBody>
          <a:bodyPr/>
          <a:lstStyle/>
          <a:p>
            <a:r>
              <a:rPr lang="en-US" dirty="0" smtClean="0"/>
              <a:t>Countries</a:t>
            </a:r>
            <a:endParaRPr lang="el-GR" dirty="0"/>
          </a:p>
        </p:txBody>
      </p:sp>
      <p:pic>
        <p:nvPicPr>
          <p:cNvPr id="4" name="3 - Θέση περιεχομένου" descr="data=UdZW2SGn0GnJfSglRr53JUwnfqoJ9IEnqOa3XGRlmBub1nfexvLZOOJJPFHFXUvlgAIquiNMCfbWq89PaJNkD-wLefiC6OlUXkToDkV446Tp70UxSERtDqNP22DBKZUttNplXkxl1R52X_SnOn_KrrXC53xXdt7yAI6kJDVsI4bMLgp8ZW1Za0ftt_xJnfw7fbnHW975z-XT6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3573016"/>
            <a:ext cx="3236565" cy="2301180"/>
          </a:xfrm>
        </p:spPr>
      </p:pic>
      <p:sp>
        <p:nvSpPr>
          <p:cNvPr id="5" name="4 - Ορθογώνιο"/>
          <p:cNvSpPr/>
          <p:nvPr/>
        </p:nvSpPr>
        <p:spPr>
          <a:xfrm>
            <a:off x="971600" y="1412776"/>
            <a:ext cx="14089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Zambia</a:t>
            </a:r>
            <a:endParaRPr lang="el-GR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251520" y="299695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is a landlocked country in the north of South Africa with an area of 752,614 sq. km. and a population of 16,887,720. Its capital is Lusaka.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332</Words>
  <Application>Microsoft Office PowerPoint</Application>
  <PresentationFormat>Προβολή στην οθόνη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Εργασία αγγλικών  Countries</vt:lpstr>
      <vt:lpstr>Countries</vt:lpstr>
      <vt:lpstr>Countries</vt:lpstr>
      <vt:lpstr>Countries</vt:lpstr>
      <vt:lpstr>Countries</vt:lpstr>
      <vt:lpstr>City</vt:lpstr>
      <vt:lpstr>City</vt:lpstr>
      <vt:lpstr>City</vt:lpstr>
      <vt:lpstr>Countries</vt:lpstr>
      <vt:lpstr>Από την Μαθήτρια του Α΄2 : Τραικου Αγάπη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Countries</dc:title>
  <dc:creator>User-01</dc:creator>
  <cp:lastModifiedBy>Gramateia-2</cp:lastModifiedBy>
  <cp:revision>27</cp:revision>
  <dcterms:created xsi:type="dcterms:W3CDTF">2017-12-30T21:15:00Z</dcterms:created>
  <dcterms:modified xsi:type="dcterms:W3CDTF">2018-01-10T07:43:51Z</dcterms:modified>
</cp:coreProperties>
</file>