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 id="2147483792" r:id="rId2"/>
    <p:sldMasterId id="2147483804" r:id="rId3"/>
    <p:sldMasterId id="2147483816" r:id="rId4"/>
    <p:sldMasterId id="2147483828" r:id="rId5"/>
  </p:sldMasterIdLst>
  <p:sldIdLst>
    <p:sldId id="256" r:id="rId6"/>
    <p:sldId id="258" r:id="rId7"/>
    <p:sldId id="259" r:id="rId8"/>
    <p:sldId id="260" r:id="rId9"/>
    <p:sldId id="261"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713" autoAdjust="0"/>
    <p:restoredTop sz="94660"/>
  </p:normalViewPr>
  <p:slideViewPr>
    <p:cSldViewPr>
      <p:cViewPr varScale="1">
        <p:scale>
          <a:sx n="91" d="100"/>
          <a:sy n="91" d="100"/>
        </p:scale>
        <p:origin x="-88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17" name="16 - Θέση υποσέλιδου"/>
          <p:cNvSpPr>
            <a:spLocks noGrp="1"/>
          </p:cNvSpPr>
          <p:nvPr>
            <p:ph type="ftr" sz="quarter" idx="11"/>
          </p:nvPr>
        </p:nvSpPr>
        <p:spPr/>
        <p:txBody>
          <a:bodyPr/>
          <a:lstStyle>
            <a:extLst/>
          </a:lstStyle>
          <a:p>
            <a:endParaRPr lang="el-GR"/>
          </a:p>
        </p:txBody>
      </p:sp>
      <p:sp>
        <p:nvSpPr>
          <p:cNvPr id="29" name="28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0DCDCEA1-FA52-4AD8-BF40-677C51C336C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0DCDCEA1-FA52-4AD8-BF40-677C51C336CA}"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0DCDCEA1-FA52-4AD8-BF40-677C51C336CA}"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DCDCEA1-FA52-4AD8-BF40-677C51C336CA}" type="slidenum">
              <a:rPr lang="el-GR" smtClean="0"/>
              <a:pPr/>
              <a:t>‹#›</a:t>
            </a:fld>
            <a:endParaRPr lang="el-G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33C2CFF7-99A2-4860-9B32-9371D5F9CA57}" type="datetimeFigureOut">
              <a:rPr lang="el-GR" smtClean="0"/>
              <a:pPr/>
              <a:t>7/3/2016</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0DCDCEA1-FA52-4AD8-BF40-677C51C336CA}" type="slidenum">
              <a:rPr lang="el-GR" smtClean="0"/>
              <a:pPr/>
              <a:t>‹#›</a:t>
            </a:fld>
            <a:endParaRPr lang="el-G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0DCDCEA1-FA52-4AD8-BF40-677C51C336CA}"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DCDCEA1-FA52-4AD8-BF40-677C51C336C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33C2CFF7-99A2-4860-9B32-9371D5F9CA57}" type="datetimeFigureOut">
              <a:rPr lang="el-GR" smtClean="0"/>
              <a:pPr/>
              <a:t>7/3/2016</a:t>
            </a:fld>
            <a:endParaRPr lang="el-GR"/>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0DCDCEA1-FA52-4AD8-BF40-677C51C336C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4.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33C2CFF7-99A2-4860-9B32-9371D5F9CA57}" type="datetimeFigureOut">
              <a:rPr lang="el-GR" smtClean="0"/>
              <a:pPr/>
              <a:t>7/3/2016</a:t>
            </a:fld>
            <a:endParaRPr lang="el-GR"/>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DCDCEA1-FA52-4AD8-BF40-677C51C336CA}"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3C2CFF7-99A2-4860-9B32-9371D5F9CA57}" type="datetimeFigureOut">
              <a:rPr lang="el-GR" smtClean="0"/>
              <a:pPr/>
              <a:t>7/3/2016</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DCDCEA1-FA52-4AD8-BF40-677C51C336CA}"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3C2CFF7-99A2-4860-9B32-9371D5F9CA57}" type="datetimeFigureOut">
              <a:rPr lang="el-GR" smtClean="0"/>
              <a:pPr/>
              <a:t>7/3/2016</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DCDCEA1-FA52-4AD8-BF40-677C51C336CA}"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3C2CFF7-99A2-4860-9B32-9371D5F9CA57}" type="datetimeFigureOut">
              <a:rPr lang="el-GR" smtClean="0"/>
              <a:pPr/>
              <a:t>7/3/2016</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DCDCEA1-FA52-4AD8-BF40-677C51C336CA}"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3C2CFF7-99A2-4860-9B32-9371D5F9CA57}" type="datetimeFigureOut">
              <a:rPr lang="el-GR" smtClean="0"/>
              <a:pPr/>
              <a:t>7/3/2016</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DCDCEA1-FA52-4AD8-BF40-677C51C336C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57158" y="0"/>
            <a:ext cx="8786842" cy="6858000"/>
          </a:xfrm>
        </p:spPr>
        <p:txBody>
          <a:bodyPr/>
          <a:lstStyle/>
          <a:p>
            <a:r>
              <a:rPr lang="el-GR" dirty="0" smtClean="0"/>
              <a:t>ΜΗ ΛΕΚΤΙΚΗ</a:t>
            </a:r>
            <a:endParaRPr lang="el-GR" dirty="0"/>
          </a:p>
        </p:txBody>
      </p:sp>
      <p:sp>
        <p:nvSpPr>
          <p:cNvPr id="3" name="2 - Υπότιτλος"/>
          <p:cNvSpPr>
            <a:spLocks noGrp="1"/>
          </p:cNvSpPr>
          <p:nvPr>
            <p:ph type="subTitle" idx="1"/>
          </p:nvPr>
        </p:nvSpPr>
        <p:spPr>
          <a:xfrm>
            <a:off x="1428728" y="1285860"/>
            <a:ext cx="6400800" cy="3000396"/>
          </a:xfrm>
        </p:spPr>
        <p:txBody>
          <a:bodyPr>
            <a:noAutofit/>
          </a:bodyPr>
          <a:lstStyle/>
          <a:p>
            <a:pPr algn="just"/>
            <a:r>
              <a:rPr lang="el-GR" sz="1200" b="1" dirty="0">
                <a:solidFill>
                  <a:schemeClr val="tx1"/>
                </a:solidFill>
              </a:rPr>
              <a:t>Μη λεκτική επικοινωνία θεωρείται συνήθως η διαδικασία επικοινωνίας κατά την οποία στέλνουμε και δεχόμαστε μη λεκτικά (κυρίως οπτικά) μηνύματα. Η γλώσσα δεν είναι η μόνη πηγή επικοινωνίας, υπάρχουν επίσης κι άλλες. Μηνύματα μπορούν να σταλούν μέσω χειρονομιών και αγγιγμάτων (απτική επικοινωνία), μέσω της γλώσσας του σώματος ή της στάσης, της έκφρασης του προσώπου και οπτικής επαφής. Νοήματα μπορούν επίσης να κοινοποιηθούν μέσω αντικειμένων ή χειροποίητων έργων (δηλαδή ρούχα, κομμώσεις ή αρχιτεκτονική), σύμβολα και εικόνες (ή γραφικά). Ο λόγος εμπεριέχει μη λεκτικά στοιχεία γνωστά ως </a:t>
            </a:r>
            <a:r>
              <a:rPr lang="el-GR" sz="1200" b="1" dirty="0" err="1">
                <a:solidFill>
                  <a:schemeClr val="tx1"/>
                </a:solidFill>
              </a:rPr>
              <a:t>παραγλωσσικά</a:t>
            </a:r>
            <a:r>
              <a:rPr lang="el-GR" sz="1200" b="1" dirty="0">
                <a:solidFill>
                  <a:schemeClr val="tx1"/>
                </a:solidFill>
              </a:rPr>
              <a:t>, συμπεριλαμβανομένου της ποιότητας της φωνής, τον τόνο, την ένταση και τον τρόπο ομιλίας. Ο χορός θεωρείται επίσης μία μορφή μη λεκτικής επικοινωνίας. Παρομοίως, τα γραπτά κείμενα έχουν μη λεκτικά στοιχεία, όπως είναι ο γραφικός χαρακτήρας, η χωρική διάταξη των λέξεων.</a:t>
            </a:r>
          </a:p>
          <a:p>
            <a:endParaRPr lang="el-GR" sz="1200" dirty="0"/>
          </a:p>
        </p:txBody>
      </p:sp>
      <p:pic>
        <p:nvPicPr>
          <p:cNvPr id="1026" name="Picture 2" descr="C:\Documents and Settings\χρηστης4\Τα έγγραφά μου\PROJECT TEAM 2\gestures460.jpg"/>
          <p:cNvPicPr>
            <a:picLocks noChangeAspect="1" noChangeArrowheads="1"/>
          </p:cNvPicPr>
          <p:nvPr/>
        </p:nvPicPr>
        <p:blipFill>
          <a:blip r:embed="rId2"/>
          <a:srcRect/>
          <a:stretch>
            <a:fillRect/>
          </a:stretch>
        </p:blipFill>
        <p:spPr bwMode="auto">
          <a:xfrm>
            <a:off x="0" y="4500570"/>
            <a:ext cx="4381500" cy="190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descr="C:\Documents and Settings\χρηστης4\Τα έγγραφά μου\PROJECT TEAM 2\αρχείο λήψης.jpg"/>
          <p:cNvPicPr>
            <a:picLocks noChangeAspect="1" noChangeArrowheads="1"/>
          </p:cNvPicPr>
          <p:nvPr/>
        </p:nvPicPr>
        <p:blipFill>
          <a:blip r:embed="rId3"/>
          <a:srcRect/>
          <a:stretch>
            <a:fillRect/>
          </a:stretch>
        </p:blipFill>
        <p:spPr bwMode="auto">
          <a:xfrm>
            <a:off x="4714876" y="4357694"/>
            <a:ext cx="4214842" cy="206216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9" name="8 - Επεξήγηση με σύννεφο"/>
          <p:cNvSpPr/>
          <p:nvPr/>
        </p:nvSpPr>
        <p:spPr>
          <a:xfrm>
            <a:off x="7572364" y="0"/>
            <a:ext cx="1571636" cy="128588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ΜΗ ΛΕΚΤΙΚΗ</a:t>
            </a:r>
            <a:endParaRPr lang="el-GR"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5" name="4 - Θέση περιεχομένου"/>
          <p:cNvSpPr>
            <a:spLocks noGrp="1"/>
          </p:cNvSpPr>
          <p:nvPr>
            <p:ph idx="1"/>
          </p:nvPr>
        </p:nvSpPr>
        <p:spPr/>
        <p:txBody>
          <a:bodyPr>
            <a:normAutofit/>
          </a:bodyPr>
          <a:lstStyle/>
          <a:p>
            <a:r>
              <a:rPr lang="el-GR" sz="2200" b="1" dirty="0" smtClean="0">
                <a:solidFill>
                  <a:schemeClr val="tx1"/>
                </a:solidFill>
              </a:rPr>
              <a:t>Μη λεκτική να γίνουν πομποί και δέκτες μηνυμάτων χρησιμοποιώντας ως κύριο μέσο τις ανθρώπινες αισθήσεις(ακοή, όραση, </a:t>
            </a:r>
            <a:r>
              <a:rPr lang="el-GR" sz="2200" b="1" dirty="0" err="1" smtClean="0">
                <a:solidFill>
                  <a:schemeClr val="tx1"/>
                </a:solidFill>
              </a:rPr>
              <a:t>όσφρησεπικοινωνία</a:t>
            </a:r>
            <a:r>
              <a:rPr lang="el-GR" sz="2200" b="1" dirty="0" smtClean="0">
                <a:solidFill>
                  <a:schemeClr val="tx1"/>
                </a:solidFill>
              </a:rPr>
              <a:t> είναι η διαδικασία κατά την οποία οι άνθρωποι μπορούν η, αφή) ως κώδικες επικοινωνίας. Μια υγιής επικοινωνία απαιτεί και από τα δύο της μέρη(λεκτική και μη λεκτική επικοινωνία) να βρίσκονται σε αρμονία και να </a:t>
            </a:r>
            <a:r>
              <a:rPr lang="el-GR" sz="2200" b="1" dirty="0" err="1" smtClean="0">
                <a:solidFill>
                  <a:schemeClr val="tx1"/>
                </a:solidFill>
              </a:rPr>
              <a:t>συνδυάζοναι</a:t>
            </a:r>
            <a:r>
              <a:rPr lang="el-GR" sz="2200" b="1" dirty="0" smtClean="0">
                <a:solidFill>
                  <a:schemeClr val="tx1"/>
                </a:solidFill>
              </a:rPr>
              <a:t> απόλυτα έτσι ώστε μαζί με τα λεγόμενα μας να διέπονται και οι ανάλογες κινήσεις.</a:t>
            </a:r>
          </a:p>
          <a:p>
            <a:endParaRPr lang="el-GR" dirty="0"/>
          </a:p>
        </p:txBody>
      </p:sp>
      <p:pic>
        <p:nvPicPr>
          <p:cNvPr id="3075" name="Picture 3" descr="C:\Documents and Settings\χρηστης4\Τα έγγραφά μου\PROJECT TEAM 2\images (1).jpg"/>
          <p:cNvPicPr>
            <a:picLocks noChangeAspect="1" noChangeArrowheads="1"/>
          </p:cNvPicPr>
          <p:nvPr/>
        </p:nvPicPr>
        <p:blipFill>
          <a:blip r:embed="rId2"/>
          <a:srcRect/>
          <a:stretch>
            <a:fillRect/>
          </a:stretch>
        </p:blipFill>
        <p:spPr bwMode="auto">
          <a:xfrm>
            <a:off x="5572132" y="5072074"/>
            <a:ext cx="2786082" cy="1643050"/>
          </a:xfrm>
          <a:prstGeom prst="rect">
            <a:avLst/>
          </a:prstGeom>
          <a:noFill/>
        </p:spPr>
      </p:pic>
      <p:pic>
        <p:nvPicPr>
          <p:cNvPr id="3076" name="Picture 4" descr="C:\Documents and Settings\χρηστης4\Τα έγγραφά μου\PROJECT TEAM 2\αρχείο λήψης (1).jpg"/>
          <p:cNvPicPr>
            <a:picLocks noChangeAspect="1" noChangeArrowheads="1"/>
          </p:cNvPicPr>
          <p:nvPr/>
        </p:nvPicPr>
        <p:blipFill>
          <a:blip r:embed="rId3"/>
          <a:srcRect/>
          <a:stretch>
            <a:fillRect/>
          </a:stretch>
        </p:blipFill>
        <p:spPr bwMode="auto">
          <a:xfrm>
            <a:off x="1428728" y="5072074"/>
            <a:ext cx="3214710" cy="1666876"/>
          </a:xfrm>
          <a:prstGeom prst="rect">
            <a:avLst/>
          </a:prstGeom>
          <a:noFill/>
        </p:spPr>
      </p:pic>
      <p:sp>
        <p:nvSpPr>
          <p:cNvPr id="8" name="7 - Αστέρι 5 ακτινών"/>
          <p:cNvSpPr/>
          <p:nvPr/>
        </p:nvSpPr>
        <p:spPr>
          <a:xfrm>
            <a:off x="6786578" y="214290"/>
            <a:ext cx="2000264" cy="150019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Αστέρι 5 ακτινών"/>
          <p:cNvSpPr/>
          <p:nvPr/>
        </p:nvSpPr>
        <p:spPr>
          <a:xfrm>
            <a:off x="642910" y="0"/>
            <a:ext cx="2143140" cy="164305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cover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lin ang="72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ΤΟ ΡΑΔΙΟΦΩΝΟ ΩΣ ΜΕΣΟ ΕΠΙΚΟΙΝΩΝΙΑΣ </a:t>
            </a:r>
          </a:p>
        </p:txBody>
      </p:sp>
      <p:sp>
        <p:nvSpPr>
          <p:cNvPr id="3" name="2 - Θέση περιεχομένου"/>
          <p:cNvSpPr>
            <a:spLocks noGrp="1"/>
          </p:cNvSpPr>
          <p:nvPr>
            <p:ph idx="1"/>
          </p:nvPr>
        </p:nvSpPr>
        <p:spPr>
          <a:xfrm>
            <a:off x="428596" y="1857364"/>
            <a:ext cx="8229600" cy="4572000"/>
          </a:xfrm>
        </p:spPr>
        <p:txBody>
          <a:bodyPr>
            <a:normAutofit/>
          </a:bodyPr>
          <a:lstStyle/>
          <a:p>
            <a:pPr algn="just"/>
            <a:r>
              <a:rPr lang="el-GR" sz="1800" dirty="0"/>
              <a:t>Το ραδιόφωνο είναι ένα αρκετά παλιό μέσο μαζικής ενημέρωσης που όμως θεωρείται ως ένας ευχάριστος τρόπος ενημέρωσης και ψυχαγωγίας γιατί περνάει ειδήσεις με άποψη. Είναι αρκετά εύχρηστο καθώς μπορεί να χρησιμοποιηθεί παντού, είναι ακίνδυνο (σε σχέση με την τηλεόραση που μπορεί να προκαλέσει προβλήματα) και </a:t>
            </a:r>
            <a:r>
              <a:rPr lang="el-GR" sz="2000" dirty="0"/>
              <a:t>προσφέρει</a:t>
            </a:r>
            <a:r>
              <a:rPr lang="el-GR" sz="1800" dirty="0"/>
              <a:t> α) πληροφορίες και β) άκουσμα μουσικής.</a:t>
            </a:r>
          </a:p>
        </p:txBody>
      </p:sp>
      <p:pic>
        <p:nvPicPr>
          <p:cNvPr id="4" name="3 - Εικόνα" descr="C:\Documents and Settings\χρηστης4\Τα έγγραφά μου\PROJECT TEAM 2\αρχείο λήψης (3).jpg"/>
          <p:cNvPicPr/>
          <p:nvPr/>
        </p:nvPicPr>
        <p:blipFill>
          <a:blip r:embed="rId2"/>
          <a:srcRect/>
          <a:stretch>
            <a:fillRect/>
          </a:stretch>
        </p:blipFill>
        <p:spPr bwMode="auto">
          <a:xfrm>
            <a:off x="571472" y="3714752"/>
            <a:ext cx="2819400" cy="1847850"/>
          </a:xfrm>
          <a:prstGeom prst="rect">
            <a:avLst/>
          </a:prstGeom>
          <a:noFill/>
          <a:ln w="9525">
            <a:noFill/>
            <a:miter lim="800000"/>
            <a:headEnd/>
            <a:tailEnd/>
          </a:ln>
        </p:spPr>
      </p:pic>
      <p:pic>
        <p:nvPicPr>
          <p:cNvPr id="2051" name="Picture 3" descr="C:\Documents and Settings\χρηστης4\Τα έγγραφά μου\PROJECT TEAM 2\images.jpg"/>
          <p:cNvPicPr>
            <a:picLocks noChangeAspect="1" noChangeArrowheads="1"/>
          </p:cNvPicPr>
          <p:nvPr/>
        </p:nvPicPr>
        <p:blipFill>
          <a:blip r:embed="rId3"/>
          <a:srcRect/>
          <a:stretch>
            <a:fillRect/>
          </a:stretch>
        </p:blipFill>
        <p:spPr bwMode="auto">
          <a:xfrm>
            <a:off x="4143372" y="3643314"/>
            <a:ext cx="3929090" cy="3071834"/>
          </a:xfrm>
          <a:prstGeom prst="rect">
            <a:avLst/>
          </a:prstGeom>
          <a:noFill/>
        </p:spPr>
      </p:pic>
      <p:sp>
        <p:nvSpPr>
          <p:cNvPr id="8" name="7 - Έκρηξη 2"/>
          <p:cNvSpPr/>
          <p:nvPr/>
        </p:nvSpPr>
        <p:spPr>
          <a:xfrm>
            <a:off x="7500958" y="928670"/>
            <a:ext cx="1428760" cy="107157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Έκρηξη 1"/>
          <p:cNvSpPr/>
          <p:nvPr/>
        </p:nvSpPr>
        <p:spPr>
          <a:xfrm>
            <a:off x="142844" y="142852"/>
            <a:ext cx="785818" cy="78579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γλώσσα των τυφλών</a:t>
            </a:r>
            <a:endParaRPr lang="el-GR" dirty="0"/>
          </a:p>
        </p:txBody>
      </p:sp>
      <p:pic>
        <p:nvPicPr>
          <p:cNvPr id="1026" name="Picture 2" descr="C:\Documents and Settings\χρηστης4\Τα έγγραφά μου\PROJECT TEAM 2\pizap.com14456263394442.jpg"/>
          <p:cNvPicPr>
            <a:picLocks noGrp="1" noChangeAspect="1" noChangeArrowheads="1"/>
          </p:cNvPicPr>
          <p:nvPr>
            <p:ph idx="1"/>
          </p:nvPr>
        </p:nvPicPr>
        <p:blipFill>
          <a:blip r:embed="rId2"/>
          <a:stretch>
            <a:fillRect/>
          </a:stretch>
        </p:blipFill>
        <p:spPr bwMode="auto">
          <a:xfrm>
            <a:off x="0" y="2143116"/>
            <a:ext cx="9144000" cy="4714884"/>
          </a:xfrm>
          <a:prstGeom prst="rect">
            <a:avLst/>
          </a:prstGeom>
          <a:noFill/>
        </p:spPr>
      </p:pic>
    </p:spTree>
  </p:cSld>
  <p:clrMapOvr>
    <a:masterClrMapping/>
  </p:clrMapOvr>
  <p:transition>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Τα μέλη της ομάδας</a:t>
            </a:r>
            <a:r>
              <a:rPr lang="en-US" dirty="0" smtClean="0"/>
              <a:t>:</a:t>
            </a:r>
            <a:endParaRPr lang="el-GR" dirty="0" smtClean="0"/>
          </a:p>
          <a:p>
            <a:endParaRPr lang="el-GR" dirty="0" smtClean="0"/>
          </a:p>
          <a:p>
            <a:r>
              <a:rPr lang="el-GR" dirty="0" err="1" smtClean="0"/>
              <a:t>Ουγγρίνης</a:t>
            </a:r>
            <a:r>
              <a:rPr lang="el-GR" dirty="0" smtClean="0"/>
              <a:t> Μανώλης </a:t>
            </a:r>
          </a:p>
          <a:p>
            <a:endParaRPr lang="el-GR" dirty="0" smtClean="0"/>
          </a:p>
          <a:p>
            <a:r>
              <a:rPr lang="el-GR" dirty="0" err="1" smtClean="0"/>
              <a:t>Σάρρας</a:t>
            </a:r>
            <a:r>
              <a:rPr lang="el-GR" dirty="0" smtClean="0"/>
              <a:t> Δημήτρης </a:t>
            </a:r>
          </a:p>
          <a:p>
            <a:endParaRPr lang="el-GR" dirty="0" smtClean="0"/>
          </a:p>
          <a:p>
            <a:r>
              <a:rPr lang="el-GR" dirty="0" smtClean="0"/>
              <a:t>Και ο υπεύθυνος του</a:t>
            </a:r>
            <a:r>
              <a:rPr lang="en-US" dirty="0" smtClean="0"/>
              <a:t> PROJECT </a:t>
            </a:r>
            <a:endParaRPr lang="el-GR" dirty="0" smtClean="0"/>
          </a:p>
          <a:p>
            <a:pPr>
              <a:buNone/>
            </a:pPr>
            <a:r>
              <a:rPr lang="el-GR" dirty="0" smtClean="0"/>
              <a:t>&lt;&lt;ΠΕΡΔΙΚΑΤΣΗΣ  ΔΙΟΝΥΣΙΟΣ&gt;&gt;</a:t>
            </a:r>
          </a:p>
          <a:p>
            <a:endParaRPr lang="el-GR" dirty="0" smtClean="0"/>
          </a:p>
        </p:txBody>
      </p:sp>
      <p:sp>
        <p:nvSpPr>
          <p:cNvPr id="2" name="1 - Τίτλος"/>
          <p:cNvSpPr>
            <a:spLocks noGrp="1"/>
          </p:cNvSpPr>
          <p:nvPr>
            <p:ph type="title"/>
          </p:nvPr>
        </p:nvSpPr>
        <p:spPr/>
        <p:txBody>
          <a:bodyPr/>
          <a:lstStyle/>
          <a:p>
            <a:r>
              <a:rPr lang="el-GR" dirty="0" smtClean="0"/>
              <a:t>ΜΗ ΛΕΚΤΙΚΗ </a:t>
            </a:r>
            <a:endParaRPr lang="el-GR" dirty="0"/>
          </a:p>
        </p:txBody>
      </p:sp>
    </p:spTree>
  </p:cSld>
  <p:clrMapOvr>
    <a:masterClrMapping/>
  </p:clrMapOvr>
  <p:transition>
    <p:spli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1_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71</TotalTime>
  <Words>168</Words>
  <Application>Microsoft Office PowerPoint</Application>
  <PresentationFormat>Προβολή στην οθόνη (4:3)</PresentationFormat>
  <Paragraphs>16</Paragraphs>
  <Slides>5</Slides>
  <Notes>0</Notes>
  <HiddenSlides>0</HiddenSlides>
  <MMClips>0</MMClips>
  <ScaleCrop>false</ScaleCrop>
  <HeadingPairs>
    <vt:vector size="4" baseType="variant">
      <vt:variant>
        <vt:lpstr>Θέμα</vt:lpstr>
      </vt:variant>
      <vt:variant>
        <vt:i4>5</vt:i4>
      </vt:variant>
      <vt:variant>
        <vt:lpstr>Τίτλοι διαφανειών</vt:lpstr>
      </vt:variant>
      <vt:variant>
        <vt:i4>5</vt:i4>
      </vt:variant>
    </vt:vector>
  </HeadingPairs>
  <TitlesOfParts>
    <vt:vector size="10" baseType="lpstr">
      <vt:lpstr>Μετρό</vt:lpstr>
      <vt:lpstr>Αποκορύφωμα</vt:lpstr>
      <vt:lpstr>Ροή</vt:lpstr>
      <vt:lpstr>1_Ροή</vt:lpstr>
      <vt:lpstr>Συγκέντρωση</vt:lpstr>
      <vt:lpstr>ΜΗ ΛΕΚΤΙΚΗ</vt:lpstr>
      <vt:lpstr>ΜΗ ΛΕΚΤΙΚΗ</vt:lpstr>
      <vt:lpstr>ΤΟ ΡΑΔΙΟΦΩΝΟ ΩΣ ΜΕΣΟ ΕΠΙΚΟΙΝΩΝΙΑΣ </vt:lpstr>
      <vt:lpstr>Η γλώσσα των τυφλών</vt:lpstr>
      <vt:lpstr>ΜΗ ΛΕΚΤΙΚΗ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ΜΗ ΛΕΚΤΙΚΗ</dc:title>
  <dc:creator>χρηστης4</dc:creator>
  <cp:lastModifiedBy>χρηστης4</cp:lastModifiedBy>
  <cp:revision>14</cp:revision>
  <dcterms:created xsi:type="dcterms:W3CDTF">2016-02-22T10:52:43Z</dcterms:created>
  <dcterms:modified xsi:type="dcterms:W3CDTF">2016-03-07T09:22:22Z</dcterms:modified>
</cp:coreProperties>
</file>