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20748DB-0734-4F62-9E6D-67FE56512E88}" type="datetimeFigureOut">
              <a:rPr lang="el-GR" smtClean="0"/>
              <a:pPr/>
              <a:t>4/3/2016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84D2869-B17F-44BB-980B-91F8B0A7649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20748DB-0734-4F62-9E6D-67FE56512E88}" type="datetimeFigureOut">
              <a:rPr lang="el-GR" smtClean="0"/>
              <a:pPr/>
              <a:t>4/3/2016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84D2869-B17F-44BB-980B-91F8B0A7649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20748DB-0734-4F62-9E6D-67FE56512E88}" type="datetimeFigureOut">
              <a:rPr lang="el-GR" smtClean="0"/>
              <a:pPr/>
              <a:t>4/3/2016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84D2869-B17F-44BB-980B-91F8B0A7649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20748DB-0734-4F62-9E6D-67FE56512E88}" type="datetimeFigureOut">
              <a:rPr lang="el-GR" smtClean="0"/>
              <a:pPr/>
              <a:t>4/3/2016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84D2869-B17F-44BB-980B-91F8B0A7649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20748DB-0734-4F62-9E6D-67FE56512E88}" type="datetimeFigureOut">
              <a:rPr lang="el-GR" smtClean="0"/>
              <a:pPr/>
              <a:t>4/3/2016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84D2869-B17F-44BB-980B-91F8B0A7649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20748DB-0734-4F62-9E6D-67FE56512E88}" type="datetimeFigureOut">
              <a:rPr lang="el-GR" smtClean="0"/>
              <a:pPr/>
              <a:t>4/3/2016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84D2869-B17F-44BB-980B-91F8B0A7649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20748DB-0734-4F62-9E6D-67FE56512E88}" type="datetimeFigureOut">
              <a:rPr lang="el-GR" smtClean="0"/>
              <a:pPr/>
              <a:t>4/3/2016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84D2869-B17F-44BB-980B-91F8B0A7649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20748DB-0734-4F62-9E6D-67FE56512E88}" type="datetimeFigureOut">
              <a:rPr lang="el-GR" smtClean="0"/>
              <a:pPr/>
              <a:t>4/3/2016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84D2869-B17F-44BB-980B-91F8B0A7649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20748DB-0734-4F62-9E6D-67FE56512E88}" type="datetimeFigureOut">
              <a:rPr lang="el-GR" smtClean="0"/>
              <a:pPr/>
              <a:t>4/3/2016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84D2869-B17F-44BB-980B-91F8B0A7649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20748DB-0734-4F62-9E6D-67FE56512E88}" type="datetimeFigureOut">
              <a:rPr lang="el-GR" smtClean="0"/>
              <a:pPr/>
              <a:t>4/3/2016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84D2869-B17F-44BB-980B-91F8B0A7649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20748DB-0734-4F62-9E6D-67FE56512E88}" type="datetimeFigureOut">
              <a:rPr lang="el-GR" smtClean="0"/>
              <a:pPr/>
              <a:t>4/3/2016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84D2869-B17F-44BB-980B-91F8B0A7649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748DB-0734-4F62-9E6D-67FE56512E88}" type="datetimeFigureOut">
              <a:rPr lang="el-GR" smtClean="0"/>
              <a:pPr/>
              <a:t>4/3/2016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D2869-B17F-44BB-980B-91F8B0A7649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6" y="2357430"/>
            <a:ext cx="7772400" cy="1470025"/>
          </a:xfrm>
        </p:spPr>
        <p:txBody>
          <a:bodyPr>
            <a:noAutofit/>
          </a:bodyPr>
          <a:lstStyle/>
          <a:p>
            <a:r>
              <a:rPr lang="en-US" sz="9600" b="1" i="1" dirty="0" smtClean="0">
                <a:effectLst>
                  <a:outerShdw blurRad="38100" dist="38100" dir="2700000" algn="tl">
                    <a:srgbClr val="000000">
                      <a:alpha val="43137"/>
                    </a:srgbClr>
                  </a:outerShdw>
                </a:effectLst>
              </a:rPr>
              <a:t>STRANGE </a:t>
            </a:r>
            <a:r>
              <a:rPr lang="en-US" sz="11500" b="1" i="1" dirty="0" smtClean="0">
                <a:effectLst>
                  <a:outerShdw blurRad="38100" dist="38100" dir="2700000" algn="tl">
                    <a:srgbClr val="000000">
                      <a:alpha val="43137"/>
                    </a:srgbClr>
                  </a:outerShdw>
                </a:effectLst>
              </a:rPr>
              <a:t>COSTUMES</a:t>
            </a:r>
            <a:endParaRPr lang="el-GR" sz="11500" b="1" i="1"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00042"/>
            <a:ext cx="8229600" cy="1143000"/>
          </a:xfrm>
        </p:spPr>
        <p:txBody>
          <a:bodyPr>
            <a:normAutofit fontScale="90000"/>
          </a:bodyPr>
          <a:lstStyle/>
          <a:p>
            <a:r>
              <a:rPr lang="en-US" b="1" i="1" dirty="0">
                <a:effectLst>
                  <a:outerShdw blurRad="38100" dist="38100" dir="2700000" algn="tl">
                    <a:srgbClr val="000000">
                      <a:alpha val="43137"/>
                    </a:srgbClr>
                  </a:outerShdw>
                </a:effectLst>
              </a:rPr>
              <a:t>1</a:t>
            </a:r>
            <a:r>
              <a:rPr lang="en-US" b="1" i="1" dirty="0" smtClean="0">
                <a:effectLst>
                  <a:outerShdw blurRad="38100" dist="38100" dir="2700000" algn="tl">
                    <a:srgbClr val="000000">
                      <a:alpha val="43137"/>
                    </a:srgbClr>
                  </a:outerShdw>
                </a:effectLst>
              </a:rPr>
              <a:t>. BATHROOM BAN OF TIDONG</a:t>
            </a:r>
            <a:r>
              <a:rPr lang="en-US" b="1" dirty="0"/>
              <a:t/>
            </a:r>
            <a:br>
              <a:rPr lang="en-US" b="1" dirty="0"/>
            </a:br>
            <a:endParaRPr lang="el-GR" dirty="0"/>
          </a:p>
        </p:txBody>
      </p:sp>
      <p:sp>
        <p:nvSpPr>
          <p:cNvPr id="3" name="2 - Θέση περιεχομένου"/>
          <p:cNvSpPr>
            <a:spLocks noGrp="1"/>
          </p:cNvSpPr>
          <p:nvPr>
            <p:ph idx="1"/>
          </p:nvPr>
        </p:nvSpPr>
        <p:spPr>
          <a:xfrm>
            <a:off x="500034" y="1500174"/>
            <a:ext cx="8229600" cy="4525963"/>
          </a:xfrm>
        </p:spPr>
        <p:txBody>
          <a:bodyPr>
            <a:normAutofit/>
          </a:bodyPr>
          <a:lstStyle/>
          <a:p>
            <a:pPr algn="just"/>
            <a:r>
              <a:rPr lang="en-US" sz="1800" b="1" i="1" dirty="0" smtClean="0">
                <a:effectLst>
                  <a:outerShdw blurRad="38100" dist="38100" dir="2700000" algn="tl">
                    <a:srgbClr val="000000">
                      <a:alpha val="43137"/>
                    </a:srgbClr>
                  </a:outerShdw>
                </a:effectLst>
              </a:rPr>
              <a:t>Weddings in the Indonesian Tidong community have traditions that are truly unique. Perhaps the most adorable of their customs is the one where the groom isn’t allowed to see the bride’s face until he sings her several love songs. The curtain separating the couple is raised only after the musical requirement is met, and then they can see each other on a dais. But the weirdest of them all is this – the bride and the groom aren’t allowed to use the bathroom for three days and nights after the wedding.</a:t>
            </a:r>
            <a:endParaRPr lang="el-GR" sz="1800" b="1" i="1" dirty="0">
              <a:effectLst>
                <a:outerShdw blurRad="38100" dist="38100" dir="2700000" algn="tl">
                  <a:srgbClr val="000000">
                    <a:alpha val="43137"/>
                  </a:srgbClr>
                </a:outerShdw>
              </a:effectLst>
            </a:endParaRPr>
          </a:p>
        </p:txBody>
      </p:sp>
      <p:pic>
        <p:nvPicPr>
          <p:cNvPr id="5" name="4 - Εικόνα" descr="Screenshot_1.png"/>
          <p:cNvPicPr>
            <a:picLocks noChangeAspect="1"/>
          </p:cNvPicPr>
          <p:nvPr/>
        </p:nvPicPr>
        <p:blipFill>
          <a:blip r:embed="rId2"/>
          <a:stretch>
            <a:fillRect/>
          </a:stretch>
        </p:blipFill>
        <p:spPr>
          <a:xfrm>
            <a:off x="3500430" y="3429000"/>
            <a:ext cx="4851256" cy="3214688"/>
          </a:xfrm>
          <a:prstGeom prst="rect">
            <a:avLst/>
          </a:prstGeom>
          <a:ln>
            <a:noFill/>
          </a:ln>
          <a:effectLst>
            <a:outerShdw blurRad="76200" dir="13500000" sy="23000" kx="1200000" algn="br" rotWithShape="0">
              <a:prstClr val="black">
                <a:alpha val="20000"/>
              </a:prst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571480"/>
            <a:ext cx="8229600" cy="1143000"/>
          </a:xfrm>
        </p:spPr>
        <p:txBody>
          <a:bodyPr>
            <a:normAutofit fontScale="90000"/>
          </a:bodyPr>
          <a:lstStyle/>
          <a:p>
            <a:r>
              <a:rPr lang="en-US" sz="3600" b="1" dirty="0" smtClean="0"/>
              <a:t>2. FAMADIHANA DANCING WITH THE DEAD</a:t>
            </a:r>
            <a:br>
              <a:rPr lang="en-US" sz="3600" b="1" dirty="0" smtClean="0"/>
            </a:br>
            <a:r>
              <a:rPr lang="en-US" b="1" dirty="0"/>
              <a:t/>
            </a:r>
            <a:br>
              <a:rPr lang="en-US" b="1" dirty="0"/>
            </a:br>
            <a:endParaRPr lang="el-GR" dirty="0"/>
          </a:p>
        </p:txBody>
      </p:sp>
      <p:sp>
        <p:nvSpPr>
          <p:cNvPr id="3" name="2 - Θέση περιεχομένου"/>
          <p:cNvSpPr>
            <a:spLocks noGrp="1"/>
          </p:cNvSpPr>
          <p:nvPr>
            <p:ph idx="1"/>
          </p:nvPr>
        </p:nvSpPr>
        <p:spPr>
          <a:xfrm>
            <a:off x="500034" y="1285860"/>
            <a:ext cx="8229600" cy="4525963"/>
          </a:xfrm>
        </p:spPr>
        <p:txBody>
          <a:bodyPr>
            <a:normAutofit/>
          </a:bodyPr>
          <a:lstStyle/>
          <a:p>
            <a:pPr algn="just"/>
            <a:r>
              <a:rPr lang="en-US" sz="2000" b="1" i="1" dirty="0" smtClean="0">
                <a:effectLst>
                  <a:outerShdw blurRad="38100" dist="38100" dir="2700000" algn="tl">
                    <a:srgbClr val="000000">
                      <a:alpha val="43137"/>
                    </a:srgbClr>
                  </a:outerShdw>
                </a:effectLst>
              </a:rPr>
              <a:t>The Famadihana is a traditional festival which is celebrated in both urban and rural areas of the country especially in Madagascar, it is more popular among the tribal communities. It is a funerary tradition, known as the turning of the bones, people bring forth the bodies of their ancestors from the family crypts and rewrap them in fresh cloth, then dance with the corpses around the tomb to live music.</a:t>
            </a:r>
          </a:p>
          <a:p>
            <a:endParaRPr lang="el-GR" dirty="0"/>
          </a:p>
        </p:txBody>
      </p:sp>
      <p:pic>
        <p:nvPicPr>
          <p:cNvPr id="4" name="3 - Εικόνα" descr="Screenshot_2.png"/>
          <p:cNvPicPr>
            <a:picLocks noChangeAspect="1"/>
          </p:cNvPicPr>
          <p:nvPr/>
        </p:nvPicPr>
        <p:blipFill>
          <a:blip r:embed="rId2"/>
          <a:stretch>
            <a:fillRect/>
          </a:stretch>
        </p:blipFill>
        <p:spPr>
          <a:xfrm>
            <a:off x="1928794" y="3357562"/>
            <a:ext cx="4985711" cy="3270306"/>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6000" b="1" dirty="0" smtClean="0"/>
              <a:t>3. THE MONEY DANCE</a:t>
            </a:r>
            <a:r>
              <a:rPr lang="en-US" b="1" dirty="0"/>
              <a:t/>
            </a:r>
            <a:br>
              <a:rPr lang="en-US" b="1" dirty="0"/>
            </a:br>
            <a:endParaRPr lang="el-GR" dirty="0"/>
          </a:p>
        </p:txBody>
      </p:sp>
      <p:sp>
        <p:nvSpPr>
          <p:cNvPr id="3" name="2 - Θέση περιεχομένου"/>
          <p:cNvSpPr>
            <a:spLocks noGrp="1"/>
          </p:cNvSpPr>
          <p:nvPr>
            <p:ph idx="1"/>
          </p:nvPr>
        </p:nvSpPr>
        <p:spPr>
          <a:xfrm>
            <a:off x="428596" y="1428736"/>
            <a:ext cx="8229600" cy="4525963"/>
          </a:xfrm>
        </p:spPr>
        <p:txBody>
          <a:bodyPr>
            <a:normAutofit/>
          </a:bodyPr>
          <a:lstStyle/>
          <a:p>
            <a:pPr algn="just"/>
            <a:r>
              <a:rPr lang="en-US" sz="3600" b="1" i="1" dirty="0">
                <a:effectLst>
                  <a:outerShdw blurRad="38100" dist="38100" dir="2700000" algn="tl">
                    <a:srgbClr val="000000">
                      <a:alpha val="43137"/>
                    </a:srgbClr>
                  </a:outerShdw>
                </a:effectLst>
              </a:rPr>
              <a:t>During Greek weddings, the bride and groom share a traditional dance, during which guests pin money to their clothing.</a:t>
            </a:r>
            <a:endParaRPr lang="el-GR" sz="3600" b="1" i="1" dirty="0">
              <a:effectLst>
                <a:outerShdw blurRad="38100" dist="38100" dir="2700000" algn="tl">
                  <a:srgbClr val="000000">
                    <a:alpha val="43137"/>
                  </a:srgbClr>
                </a:outerShdw>
              </a:effectLst>
            </a:endParaRPr>
          </a:p>
        </p:txBody>
      </p:sp>
      <p:pic>
        <p:nvPicPr>
          <p:cNvPr id="4" name="3 - Εικόνα" descr="Screenshot_3.png"/>
          <p:cNvPicPr>
            <a:picLocks noChangeAspect="1"/>
          </p:cNvPicPr>
          <p:nvPr/>
        </p:nvPicPr>
        <p:blipFill>
          <a:blip r:embed="rId2"/>
          <a:stretch>
            <a:fillRect/>
          </a:stretch>
        </p:blipFill>
        <p:spPr>
          <a:xfrm>
            <a:off x="2928926" y="3357562"/>
            <a:ext cx="4760875" cy="3151937"/>
          </a:xfrm>
          <a:prstGeom prst="rect">
            <a:avLst/>
          </a:prstGeom>
          <a:ln>
            <a:noFill/>
          </a:ln>
          <a:effectLst>
            <a:outerShdw blurRad="76200" dir="13500000" sy="23000" kx="1200000" algn="br" rotWithShape="0">
              <a:prstClr val="black">
                <a:alpha val="2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428604"/>
            <a:ext cx="8229600" cy="1143000"/>
          </a:xfrm>
        </p:spPr>
        <p:txBody>
          <a:bodyPr>
            <a:normAutofit fontScale="90000"/>
          </a:bodyPr>
          <a:lstStyle/>
          <a:p>
            <a:r>
              <a:rPr lang="en-US" b="1" i="1" dirty="0" smtClean="0">
                <a:effectLst>
                  <a:outerShdw blurRad="38100" dist="38100" dir="2700000" algn="tl">
                    <a:srgbClr val="000000">
                      <a:alpha val="43137"/>
                    </a:srgbClr>
                  </a:outerShdw>
                </a:effectLst>
              </a:rPr>
              <a:t>4. THE MOST ROMANTIC TATTOOS IN THE WORLD</a:t>
            </a:r>
            <a:r>
              <a:rPr lang="en-US" b="1" dirty="0"/>
              <a:t/>
            </a:r>
            <a:br>
              <a:rPr lang="en-US" b="1" dirty="0"/>
            </a:br>
            <a:endParaRPr lang="el-GR" dirty="0"/>
          </a:p>
        </p:txBody>
      </p:sp>
      <p:sp>
        <p:nvSpPr>
          <p:cNvPr id="3" name="2 - Θέση περιεχομένου"/>
          <p:cNvSpPr>
            <a:spLocks noGrp="1"/>
          </p:cNvSpPr>
          <p:nvPr>
            <p:ph idx="1"/>
          </p:nvPr>
        </p:nvSpPr>
        <p:spPr/>
        <p:txBody>
          <a:bodyPr/>
          <a:lstStyle/>
          <a:p>
            <a:pPr algn="just"/>
            <a:r>
              <a:rPr lang="en-US" b="1" i="1" dirty="0">
                <a:effectLst>
                  <a:outerShdw blurRad="38100" dist="38100" dir="2700000" algn="tl">
                    <a:srgbClr val="000000">
                      <a:alpha val="43137"/>
                    </a:srgbClr>
                  </a:outerShdw>
                </a:effectLst>
              </a:rPr>
              <a:t>Arabic, African, and Indian women tattoo themselves with henna before their wedding days. The tattoos symbolize the bride's elegance and beauty.</a:t>
            </a:r>
            <a:endParaRPr lang="el-GR" b="1" i="1" dirty="0">
              <a:effectLst>
                <a:outerShdw blurRad="38100" dist="38100" dir="2700000" algn="tl">
                  <a:srgbClr val="000000">
                    <a:alpha val="43137"/>
                  </a:srgbClr>
                </a:outerShdw>
              </a:effectLst>
            </a:endParaRPr>
          </a:p>
        </p:txBody>
      </p:sp>
      <p:pic>
        <p:nvPicPr>
          <p:cNvPr id="4" name="3 - Εικόνα" descr="Screenshot_4.png"/>
          <p:cNvPicPr>
            <a:picLocks noChangeAspect="1"/>
          </p:cNvPicPr>
          <p:nvPr/>
        </p:nvPicPr>
        <p:blipFill>
          <a:blip r:embed="rId2"/>
          <a:stretch>
            <a:fillRect/>
          </a:stretch>
        </p:blipFill>
        <p:spPr>
          <a:xfrm>
            <a:off x="4500562" y="3547712"/>
            <a:ext cx="4354652" cy="2881660"/>
          </a:xfrm>
          <a:prstGeom prst="rect">
            <a:avLst/>
          </a:prstGeom>
          <a:solidFill>
            <a:srgbClr val="FFFFFF">
              <a:shade val="85000"/>
            </a:srgbClr>
          </a:solidFill>
          <a:ln w="190500" cap="sq">
            <a:solidFill>
              <a:srgbClr val="FFFFFF"/>
            </a:solidFill>
            <a:miter lim="800000"/>
          </a:ln>
          <a:effectLst>
            <a:outerShdw blurRad="76200" dist="12700" dir="8100000" sy="-23000" kx="800400" algn="br" rotWithShape="0">
              <a:prstClr val="black">
                <a:alpha val="2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9600" b="1" i="1" dirty="0" smtClean="0">
                <a:effectLst>
                  <a:outerShdw blurRad="38100" dist="38100" dir="2700000" algn="tl">
                    <a:srgbClr val="000000">
                      <a:alpha val="43137"/>
                    </a:srgbClr>
                  </a:outerShdw>
                </a:effectLst>
              </a:rPr>
              <a:t>THE END !!!</a:t>
            </a:r>
            <a:endParaRPr lang="el-GR" sz="9600" b="1" i="1"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p:txBody>
          <a:bodyPr/>
          <a:lstStyle/>
          <a:p>
            <a:pPr algn="ctr"/>
            <a:endParaRPr lang="en-US" dirty="0" smtClean="0"/>
          </a:p>
          <a:p>
            <a:pPr algn="ctr"/>
            <a:endParaRPr lang="en-US" dirty="0"/>
          </a:p>
          <a:p>
            <a:pPr algn="ctr"/>
            <a:r>
              <a:rPr lang="en-US" sz="9600" b="1" i="1" smtClean="0">
                <a:effectLst>
                  <a:outerShdw blurRad="38100" dist="38100" dir="2700000" algn="tl">
                    <a:srgbClr val="000000">
                      <a:alpha val="43137"/>
                    </a:srgbClr>
                  </a:outerShdw>
                </a:effectLst>
              </a:rPr>
              <a:t>Sissy Sarra ♥☺</a:t>
            </a:r>
            <a:endParaRPr lang="en-US" sz="9600" b="1" i="1" dirty="0" smtClean="0">
              <a:effectLst>
                <a:outerShdw blurRad="38100" dist="38100" dir="2700000" algn="tl">
                  <a:srgbClr val="000000">
                    <a:alpha val="43137"/>
                  </a:srgbClr>
                </a:outerShdw>
              </a:effectLst>
            </a:endParaRPr>
          </a:p>
          <a:p>
            <a:pPr algn="ctr">
              <a:buNone/>
            </a:pP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244</Words>
  <Application>Microsoft Office PowerPoint</Application>
  <PresentationFormat>Προβολή στην οθόνη (4:3)</PresentationFormat>
  <Paragraphs>13</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Θέμα του Office</vt:lpstr>
      <vt:lpstr>STRANGE COSTUMES</vt:lpstr>
      <vt:lpstr>1. BATHROOM BAN OF TIDONG </vt:lpstr>
      <vt:lpstr>2. FAMADIHANA DANCING WITH THE DEAD  </vt:lpstr>
      <vt:lpstr>3. THE MONEY DANCE </vt:lpstr>
      <vt:lpstr>4. THE MOST ROMANTIC TATTOOS IN THE WORLD </vt:lpstr>
      <vt:lpstr>THE END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STRANGE COSTUMES</dc:title>
  <dc:creator>χρηστης6</dc:creator>
  <cp:lastModifiedBy>χρηστης6</cp:lastModifiedBy>
  <cp:revision>4</cp:revision>
  <dcterms:created xsi:type="dcterms:W3CDTF">2016-03-04T08:52:30Z</dcterms:created>
  <dcterms:modified xsi:type="dcterms:W3CDTF">2016-03-04T09:25:14Z</dcterms:modified>
</cp:coreProperties>
</file>